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0"/>
  </p:notesMasterIdLst>
  <p:handoutMasterIdLst>
    <p:handoutMasterId r:id="rId31"/>
  </p:handoutMasterIdLst>
  <p:sldIdLst>
    <p:sldId id="307" r:id="rId2"/>
    <p:sldId id="297" r:id="rId3"/>
    <p:sldId id="257" r:id="rId4"/>
    <p:sldId id="256" r:id="rId5"/>
    <p:sldId id="311" r:id="rId6"/>
    <p:sldId id="312" r:id="rId7"/>
    <p:sldId id="306" r:id="rId8"/>
    <p:sldId id="301" r:id="rId9"/>
    <p:sldId id="313" r:id="rId10"/>
    <p:sldId id="314" r:id="rId11"/>
    <p:sldId id="258" r:id="rId12"/>
    <p:sldId id="262" r:id="rId13"/>
    <p:sldId id="263" r:id="rId14"/>
    <p:sldId id="266" r:id="rId15"/>
    <p:sldId id="268" r:id="rId16"/>
    <p:sldId id="303" r:id="rId17"/>
    <p:sldId id="270" r:id="rId18"/>
    <p:sldId id="273" r:id="rId19"/>
    <p:sldId id="278" r:id="rId20"/>
    <p:sldId id="279" r:id="rId21"/>
    <p:sldId id="304" r:id="rId22"/>
    <p:sldId id="305" r:id="rId23"/>
    <p:sldId id="282" r:id="rId24"/>
    <p:sldId id="285" r:id="rId25"/>
    <p:sldId id="286" r:id="rId26"/>
    <p:sldId id="289" r:id="rId27"/>
    <p:sldId id="309" r:id="rId28"/>
    <p:sldId id="296" r:id="rId29"/>
  </p:sldIdLst>
  <p:sldSz cx="9144000" cy="5143500" type="screen16x9"/>
  <p:notesSz cx="6858000" cy="9144000"/>
  <p:defaultTextStyle>
    <a:lvl1pPr marL="0" algn="l" rtl="0" latinLnBrk="0">
      <a:defRPr lang="nl-NL" sz="1800" kern="1200">
        <a:solidFill>
          <a:schemeClr val="tx1"/>
        </a:solidFill>
        <a:latin typeface="+mn-lt"/>
        <a:ea typeface="+mn-ea"/>
        <a:cs typeface="+mn-cs"/>
      </a:defRPr>
    </a:lvl1pPr>
    <a:lvl2pPr marL="457200" algn="l" rtl="0" latinLnBrk="0">
      <a:defRPr lang="nl-NL" sz="1800" kern="1200">
        <a:solidFill>
          <a:schemeClr val="tx1"/>
        </a:solidFill>
        <a:latin typeface="+mn-lt"/>
        <a:ea typeface="+mn-ea"/>
        <a:cs typeface="+mn-cs"/>
      </a:defRPr>
    </a:lvl2pPr>
    <a:lvl3pPr marL="914400" algn="l" rtl="0" latinLnBrk="0">
      <a:defRPr lang="nl-NL" sz="1800" kern="1200">
        <a:solidFill>
          <a:schemeClr val="tx1"/>
        </a:solidFill>
        <a:latin typeface="+mn-lt"/>
        <a:ea typeface="+mn-ea"/>
        <a:cs typeface="+mn-cs"/>
      </a:defRPr>
    </a:lvl3pPr>
    <a:lvl4pPr marL="1371600" algn="l" rtl="0" latinLnBrk="0">
      <a:defRPr lang="nl-NL" sz="1800" kern="1200">
        <a:solidFill>
          <a:schemeClr val="tx1"/>
        </a:solidFill>
        <a:latin typeface="+mn-lt"/>
        <a:ea typeface="+mn-ea"/>
        <a:cs typeface="+mn-cs"/>
      </a:defRPr>
    </a:lvl4pPr>
    <a:lvl5pPr marL="1828800" algn="l" rtl="0" latinLnBrk="0">
      <a:defRPr lang="nl-NL" sz="1800" kern="1200">
        <a:solidFill>
          <a:schemeClr val="tx1"/>
        </a:solidFill>
        <a:latin typeface="+mn-lt"/>
        <a:ea typeface="+mn-ea"/>
        <a:cs typeface="+mn-cs"/>
      </a:defRPr>
    </a:lvl5pPr>
    <a:lvl6pPr marL="2286000" algn="l" rtl="0" latinLnBrk="0">
      <a:defRPr lang="nl-NL" sz="1800" kern="1200">
        <a:solidFill>
          <a:schemeClr val="tx1"/>
        </a:solidFill>
        <a:latin typeface="+mn-lt"/>
        <a:ea typeface="+mn-ea"/>
        <a:cs typeface="+mn-cs"/>
      </a:defRPr>
    </a:lvl6pPr>
    <a:lvl7pPr marL="2743200" algn="l" rtl="0" latinLnBrk="0">
      <a:defRPr lang="nl-NL" sz="1800" kern="1200">
        <a:solidFill>
          <a:schemeClr val="tx1"/>
        </a:solidFill>
        <a:latin typeface="+mn-lt"/>
        <a:ea typeface="+mn-ea"/>
        <a:cs typeface="+mn-cs"/>
      </a:defRPr>
    </a:lvl7pPr>
    <a:lvl8pPr marL="3200400" algn="l" rtl="0" latinLnBrk="0">
      <a:defRPr lang="nl-NL" sz="1800" kern="1200">
        <a:solidFill>
          <a:schemeClr val="tx1"/>
        </a:solidFill>
        <a:latin typeface="+mn-lt"/>
        <a:ea typeface="+mn-ea"/>
        <a:cs typeface="+mn-cs"/>
      </a:defRPr>
    </a:lvl8pPr>
    <a:lvl9pPr marL="3657600" algn="l" rtl="0" latinLnBrk="0">
      <a:defRPr lang="nl-NL"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59" autoAdjust="0"/>
    <p:restoredTop sz="94533" autoAdjust="0"/>
  </p:normalViewPr>
  <p:slideViewPr>
    <p:cSldViewPr>
      <p:cViewPr>
        <p:scale>
          <a:sx n="100" d="100"/>
          <a:sy n="100" d="100"/>
        </p:scale>
        <p:origin x="-270" y="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BF289-FBAB-4E80-AE8B-814F6F04B2DD}" type="doc">
      <dgm:prSet loTypeId="urn:microsoft.com/office/officeart/2005/8/layout/cycle2" loCatId="cycle" qsTypeId="urn:microsoft.com/office/officeart/2005/8/quickstyle/3d1" qsCatId="3D" csTypeId="urn:microsoft.com/office/officeart/2005/8/colors/accent6_5" csCatId="accent6" phldr="1"/>
      <dgm:spPr/>
      <dgm:t>
        <a:bodyPr/>
        <a:lstStyle/>
        <a:p>
          <a:endParaRPr lang="en-US"/>
        </a:p>
      </dgm:t>
    </dgm:pt>
    <dgm:pt modelId="{B2ED5002-0D9C-43BC-A73A-2591BE6FC459}">
      <dgm:prSet phldrT="[Text]" custT="1"/>
      <dgm:spPr/>
      <dgm:t>
        <a:bodyPr/>
        <a:lstStyle/>
        <a:p>
          <a:r>
            <a:rPr lang="en-US" sz="1050" b="1" dirty="0" smtClean="0">
              <a:solidFill>
                <a:schemeClr val="tx1"/>
              </a:solidFill>
            </a:rPr>
            <a:t>Use correct Shampoo  Smooth &amp; Silky</a:t>
          </a:r>
          <a:endParaRPr lang="en-US" sz="1050" b="1" dirty="0">
            <a:solidFill>
              <a:schemeClr val="tx1"/>
            </a:solidFill>
          </a:endParaRPr>
        </a:p>
      </dgm:t>
    </dgm:pt>
    <dgm:pt modelId="{585BCD32-9801-429D-99A7-4716E96817EA}" type="parTrans" cxnId="{9C46CC55-9FFE-468A-BDB0-D4901F7E1F04}">
      <dgm:prSet/>
      <dgm:spPr/>
      <dgm:t>
        <a:bodyPr/>
        <a:lstStyle/>
        <a:p>
          <a:endParaRPr lang="en-US"/>
        </a:p>
      </dgm:t>
    </dgm:pt>
    <dgm:pt modelId="{3620B30C-EDB3-43C7-A0BF-8F34294F7D11}" type="sibTrans" cxnId="{9C46CC55-9FFE-468A-BDB0-D4901F7E1F04}">
      <dgm:prSet/>
      <dgm:spPr/>
      <dgm:t>
        <a:bodyPr/>
        <a:lstStyle/>
        <a:p>
          <a:endParaRPr lang="en-US"/>
        </a:p>
      </dgm:t>
    </dgm:pt>
    <dgm:pt modelId="{D6FE2CDA-0133-48E9-9C0A-3A97CF9D37C7}">
      <dgm:prSet phldrT="[Text]" custT="1"/>
      <dgm:spPr>
        <a:solidFill>
          <a:srgbClr val="FFC000"/>
        </a:solidFill>
      </dgm:spPr>
      <dgm:t>
        <a:bodyPr/>
        <a:lstStyle/>
        <a:p>
          <a:r>
            <a:rPr lang="en-US" sz="1050" b="1" dirty="0" smtClean="0">
              <a:solidFill>
                <a:schemeClr val="tx1"/>
              </a:solidFill>
            </a:rPr>
            <a:t>Move to level 2</a:t>
          </a:r>
          <a:endParaRPr lang="en-US" sz="1050" b="1" dirty="0">
            <a:solidFill>
              <a:schemeClr val="tx1"/>
            </a:solidFill>
          </a:endParaRPr>
        </a:p>
      </dgm:t>
    </dgm:pt>
    <dgm:pt modelId="{DA57F2DB-BAAA-48CA-BD48-3EBD8650D8DB}" type="parTrans" cxnId="{C90C51DF-05D2-4D76-8785-FDFBF4CEE89A}">
      <dgm:prSet/>
      <dgm:spPr/>
      <dgm:t>
        <a:bodyPr/>
        <a:lstStyle/>
        <a:p>
          <a:endParaRPr lang="en-US"/>
        </a:p>
      </dgm:t>
    </dgm:pt>
    <dgm:pt modelId="{D3159552-A4C1-4E14-99F7-FFF49F9E0427}" type="sibTrans" cxnId="{C90C51DF-05D2-4D76-8785-FDFBF4CEE89A}">
      <dgm:prSet/>
      <dgm:spPr/>
      <dgm:t>
        <a:bodyPr/>
        <a:lstStyle/>
        <a:p>
          <a:endParaRPr lang="en-US"/>
        </a:p>
      </dgm:t>
    </dgm:pt>
    <dgm:pt modelId="{F7CED4DF-9D22-41A9-ABBD-68B38BE098F1}">
      <dgm:prSet phldrT="[Text]" custT="1"/>
      <dgm:spPr/>
      <dgm:t>
        <a:bodyPr/>
        <a:lstStyle/>
        <a:p>
          <a:r>
            <a:rPr lang="en-US" sz="1050" b="1" dirty="0" smtClean="0">
              <a:solidFill>
                <a:schemeClr val="tx1"/>
              </a:solidFill>
            </a:rPr>
            <a:t>Level 2  </a:t>
          </a:r>
          <a:r>
            <a:rPr lang="en-US" sz="1050" b="1" dirty="0" err="1" smtClean="0">
              <a:solidFill>
                <a:schemeClr val="tx1"/>
              </a:solidFill>
            </a:rPr>
            <a:t>Hairfall</a:t>
          </a:r>
          <a:r>
            <a:rPr lang="en-US" sz="1050" b="1" dirty="0" smtClean="0">
              <a:solidFill>
                <a:schemeClr val="tx1"/>
              </a:solidFill>
            </a:rPr>
            <a:t> Problem</a:t>
          </a:r>
          <a:endParaRPr lang="en-US" sz="1050" b="1" dirty="0">
            <a:solidFill>
              <a:schemeClr val="tx1"/>
            </a:solidFill>
          </a:endParaRPr>
        </a:p>
      </dgm:t>
    </dgm:pt>
    <dgm:pt modelId="{16AC794B-D3C6-4585-A40B-D042D264ED51}" type="parTrans" cxnId="{DA309699-9361-4AA7-9E0E-552451064F4A}">
      <dgm:prSet/>
      <dgm:spPr/>
      <dgm:t>
        <a:bodyPr/>
        <a:lstStyle/>
        <a:p>
          <a:endParaRPr lang="en-US"/>
        </a:p>
      </dgm:t>
    </dgm:pt>
    <dgm:pt modelId="{AB131ED5-5A6B-4176-9557-66BCC200CDA4}" type="sibTrans" cxnId="{DA309699-9361-4AA7-9E0E-552451064F4A}">
      <dgm:prSet/>
      <dgm:spPr/>
      <dgm:t>
        <a:bodyPr/>
        <a:lstStyle/>
        <a:p>
          <a:endParaRPr lang="en-US"/>
        </a:p>
      </dgm:t>
    </dgm:pt>
    <dgm:pt modelId="{8FC77FE9-3EAF-40A6-8D0F-D073FD40616F}">
      <dgm:prSet phldrT="[Text]" custT="1"/>
      <dgm:spPr/>
      <dgm:t>
        <a:bodyPr/>
        <a:lstStyle/>
        <a:p>
          <a:r>
            <a:rPr lang="en-US" sz="1050" b="1" dirty="0" smtClean="0">
              <a:solidFill>
                <a:schemeClr val="tx1"/>
              </a:solidFill>
            </a:rPr>
            <a:t>Use correct Shampoo  </a:t>
          </a:r>
          <a:r>
            <a:rPr lang="en-US" sz="1050" b="1" dirty="0" err="1" smtClean="0">
              <a:solidFill>
                <a:schemeClr val="tx1"/>
              </a:solidFill>
            </a:rPr>
            <a:t>HairFall</a:t>
          </a:r>
          <a:r>
            <a:rPr lang="en-US" sz="1050" b="1" dirty="0" smtClean="0">
              <a:solidFill>
                <a:schemeClr val="tx1"/>
              </a:solidFill>
            </a:rPr>
            <a:t> Control</a:t>
          </a:r>
          <a:endParaRPr lang="en-US" sz="1050" b="1" dirty="0">
            <a:solidFill>
              <a:schemeClr val="tx1"/>
            </a:solidFill>
          </a:endParaRPr>
        </a:p>
      </dgm:t>
    </dgm:pt>
    <dgm:pt modelId="{2083F3B1-5ADB-45E3-9F01-AABF67793E13}" type="parTrans" cxnId="{D3E050E0-037F-4951-9E85-C03E6649E977}">
      <dgm:prSet/>
      <dgm:spPr/>
      <dgm:t>
        <a:bodyPr/>
        <a:lstStyle/>
        <a:p>
          <a:endParaRPr lang="en-US"/>
        </a:p>
      </dgm:t>
    </dgm:pt>
    <dgm:pt modelId="{84223076-850C-471B-8E49-4614C55BB4F7}" type="sibTrans" cxnId="{D3E050E0-037F-4951-9E85-C03E6649E977}">
      <dgm:prSet/>
      <dgm:spPr/>
      <dgm:t>
        <a:bodyPr/>
        <a:lstStyle/>
        <a:p>
          <a:endParaRPr lang="en-US"/>
        </a:p>
      </dgm:t>
    </dgm:pt>
    <dgm:pt modelId="{16F1DF00-9F8D-463C-92F7-8FB8ABD067A3}">
      <dgm:prSet phldrT="[Text]"/>
      <dgm:spPr>
        <a:solidFill>
          <a:srgbClr val="FFFF00"/>
        </a:solidFill>
      </dgm:spPr>
      <dgm:t>
        <a:bodyPr/>
        <a:lstStyle/>
        <a:p>
          <a:r>
            <a:rPr lang="en-US" b="1" dirty="0" smtClean="0">
              <a:solidFill>
                <a:schemeClr val="tx1"/>
              </a:solidFill>
            </a:rPr>
            <a:t>Level 1  Dry &amp; Frizzy Hair</a:t>
          </a:r>
          <a:endParaRPr lang="en-US" b="1" dirty="0">
            <a:solidFill>
              <a:schemeClr val="tx1"/>
            </a:solidFill>
          </a:endParaRPr>
        </a:p>
      </dgm:t>
    </dgm:pt>
    <dgm:pt modelId="{720C4CEC-5870-4933-9734-8588981AABBC}" type="parTrans" cxnId="{55044DBA-9CF2-46C8-B2A2-EBAE29998B71}">
      <dgm:prSet/>
      <dgm:spPr/>
      <dgm:t>
        <a:bodyPr/>
        <a:lstStyle/>
        <a:p>
          <a:endParaRPr lang="en-US"/>
        </a:p>
      </dgm:t>
    </dgm:pt>
    <dgm:pt modelId="{C0402171-2173-4D8D-B3C5-9FC4D67A0F6F}" type="sibTrans" cxnId="{55044DBA-9CF2-46C8-B2A2-EBAE29998B71}">
      <dgm:prSet/>
      <dgm:spPr/>
      <dgm:t>
        <a:bodyPr/>
        <a:lstStyle/>
        <a:p>
          <a:endParaRPr lang="en-US"/>
        </a:p>
      </dgm:t>
    </dgm:pt>
    <dgm:pt modelId="{193CB7C0-C221-47F6-96E8-BB2E1E42C83C}">
      <dgm:prSet phldrT="[Text]" custT="1"/>
      <dgm:spPr>
        <a:solidFill>
          <a:srgbClr val="92D050"/>
        </a:solidFill>
      </dgm:spPr>
      <dgm:t>
        <a:bodyPr/>
        <a:lstStyle/>
        <a:p>
          <a:r>
            <a:rPr lang="en-US" sz="1050" b="1" dirty="0" smtClean="0">
              <a:solidFill>
                <a:schemeClr val="tx1"/>
              </a:solidFill>
            </a:rPr>
            <a:t>Move to Level 3</a:t>
          </a:r>
          <a:endParaRPr lang="en-US" sz="1050" b="1" dirty="0">
            <a:solidFill>
              <a:schemeClr val="tx1"/>
            </a:solidFill>
          </a:endParaRPr>
        </a:p>
      </dgm:t>
    </dgm:pt>
    <dgm:pt modelId="{352C809C-44B8-4545-8813-8C93E8B3EF84}" type="parTrans" cxnId="{4FCD602B-281B-471F-AEF9-61F64308C676}">
      <dgm:prSet/>
      <dgm:spPr/>
      <dgm:t>
        <a:bodyPr/>
        <a:lstStyle/>
        <a:p>
          <a:endParaRPr lang="en-US"/>
        </a:p>
      </dgm:t>
    </dgm:pt>
    <dgm:pt modelId="{7EA67C30-8E24-472B-ABC9-71FD225C7B65}" type="sibTrans" cxnId="{4FCD602B-281B-471F-AEF9-61F64308C676}">
      <dgm:prSet/>
      <dgm:spPr/>
      <dgm:t>
        <a:bodyPr/>
        <a:lstStyle/>
        <a:p>
          <a:endParaRPr lang="en-US"/>
        </a:p>
      </dgm:t>
    </dgm:pt>
    <dgm:pt modelId="{5D75CD59-C070-4C8E-8EE7-DC28C2A75BDD}">
      <dgm:prSet phldrT="[Text]" custT="1"/>
      <dgm:spPr/>
      <dgm:t>
        <a:bodyPr/>
        <a:lstStyle/>
        <a:p>
          <a:r>
            <a:rPr lang="en-US" sz="1050" b="1" dirty="0" smtClean="0">
              <a:solidFill>
                <a:schemeClr val="tx1"/>
              </a:solidFill>
            </a:rPr>
            <a:t>Level 3  Split Ends</a:t>
          </a:r>
          <a:endParaRPr lang="en-US" sz="1050" b="1" dirty="0">
            <a:solidFill>
              <a:schemeClr val="tx1"/>
            </a:solidFill>
          </a:endParaRPr>
        </a:p>
      </dgm:t>
    </dgm:pt>
    <dgm:pt modelId="{CEF68AD3-8FC6-41FD-BFCC-50A35D687C8C}" type="parTrans" cxnId="{2028A635-2511-4D49-A339-A93E1FEACD58}">
      <dgm:prSet/>
      <dgm:spPr/>
      <dgm:t>
        <a:bodyPr/>
        <a:lstStyle/>
        <a:p>
          <a:endParaRPr lang="en-US"/>
        </a:p>
      </dgm:t>
    </dgm:pt>
    <dgm:pt modelId="{5AD5C65B-60A0-4E9E-BAFA-DBE5FFB4A4EE}" type="sibTrans" cxnId="{2028A635-2511-4D49-A339-A93E1FEACD58}">
      <dgm:prSet/>
      <dgm:spPr/>
      <dgm:t>
        <a:bodyPr/>
        <a:lstStyle/>
        <a:p>
          <a:endParaRPr lang="en-US"/>
        </a:p>
      </dgm:t>
    </dgm:pt>
    <dgm:pt modelId="{3062AEDC-36DB-48D2-9591-883E34A1FF49}">
      <dgm:prSet phldrT="[Text]" custT="1"/>
      <dgm:spPr/>
      <dgm:t>
        <a:bodyPr/>
        <a:lstStyle/>
        <a:p>
          <a:r>
            <a:rPr lang="en-US" sz="1050" b="1" dirty="0" smtClean="0">
              <a:solidFill>
                <a:schemeClr val="tx1"/>
              </a:solidFill>
            </a:rPr>
            <a:t>Use Correct Shampoo  Nourished Shine</a:t>
          </a:r>
          <a:endParaRPr lang="en-US" sz="1050" b="1" dirty="0">
            <a:solidFill>
              <a:schemeClr val="tx1"/>
            </a:solidFill>
          </a:endParaRPr>
        </a:p>
      </dgm:t>
    </dgm:pt>
    <dgm:pt modelId="{ABFA9FE1-D9B2-4143-9CD4-CC9D27F1126B}" type="parTrans" cxnId="{D8055436-703A-4A91-AB6F-3D1C5E0B3B07}">
      <dgm:prSet/>
      <dgm:spPr/>
      <dgm:t>
        <a:bodyPr/>
        <a:lstStyle/>
        <a:p>
          <a:endParaRPr lang="en-US"/>
        </a:p>
      </dgm:t>
    </dgm:pt>
    <dgm:pt modelId="{D63A53B7-9D9E-4D9A-A266-6F41BA0C5ACF}" type="sibTrans" cxnId="{D8055436-703A-4A91-AB6F-3D1C5E0B3B07}">
      <dgm:prSet/>
      <dgm:spPr/>
      <dgm:t>
        <a:bodyPr/>
        <a:lstStyle/>
        <a:p>
          <a:endParaRPr lang="en-US" dirty="0"/>
        </a:p>
      </dgm:t>
    </dgm:pt>
    <dgm:pt modelId="{2DAAA51B-B71D-4B8B-9577-416FFAEFF7F4}" type="pres">
      <dgm:prSet presAssocID="{341BF289-FBAB-4E80-AE8B-814F6F04B2DD}" presName="cycle" presStyleCnt="0">
        <dgm:presLayoutVars>
          <dgm:dir/>
          <dgm:resizeHandles val="exact"/>
        </dgm:presLayoutVars>
      </dgm:prSet>
      <dgm:spPr/>
      <dgm:t>
        <a:bodyPr/>
        <a:lstStyle/>
        <a:p>
          <a:endParaRPr lang="en-US"/>
        </a:p>
      </dgm:t>
    </dgm:pt>
    <dgm:pt modelId="{02632364-0124-4F6F-936A-EE18C8CB312C}" type="pres">
      <dgm:prSet presAssocID="{B2ED5002-0D9C-43BC-A73A-2591BE6FC459}" presName="node" presStyleLbl="node1" presStyleIdx="0" presStyleCnt="8">
        <dgm:presLayoutVars>
          <dgm:bulletEnabled val="1"/>
        </dgm:presLayoutVars>
      </dgm:prSet>
      <dgm:spPr/>
      <dgm:t>
        <a:bodyPr/>
        <a:lstStyle/>
        <a:p>
          <a:endParaRPr lang="en-US"/>
        </a:p>
      </dgm:t>
    </dgm:pt>
    <dgm:pt modelId="{FCF9BB0F-F6DB-43EF-8DC8-76F0C6FD8989}" type="pres">
      <dgm:prSet presAssocID="{3620B30C-EDB3-43C7-A0BF-8F34294F7D11}" presName="sibTrans" presStyleLbl="sibTrans2D1" presStyleIdx="0" presStyleCnt="8"/>
      <dgm:spPr/>
      <dgm:t>
        <a:bodyPr/>
        <a:lstStyle/>
        <a:p>
          <a:endParaRPr lang="en-US"/>
        </a:p>
      </dgm:t>
    </dgm:pt>
    <dgm:pt modelId="{1E4B1CB0-3DF2-4456-A869-84F16E20EA29}" type="pres">
      <dgm:prSet presAssocID="{3620B30C-EDB3-43C7-A0BF-8F34294F7D11}" presName="connectorText" presStyleLbl="sibTrans2D1" presStyleIdx="0" presStyleCnt="8"/>
      <dgm:spPr/>
      <dgm:t>
        <a:bodyPr/>
        <a:lstStyle/>
        <a:p>
          <a:endParaRPr lang="en-US"/>
        </a:p>
      </dgm:t>
    </dgm:pt>
    <dgm:pt modelId="{98017F95-F225-48D7-B57D-6C8CCE6B16FE}" type="pres">
      <dgm:prSet presAssocID="{D6FE2CDA-0133-48E9-9C0A-3A97CF9D37C7}" presName="node" presStyleLbl="node1" presStyleIdx="1" presStyleCnt="8">
        <dgm:presLayoutVars>
          <dgm:bulletEnabled val="1"/>
        </dgm:presLayoutVars>
      </dgm:prSet>
      <dgm:spPr/>
      <dgm:t>
        <a:bodyPr/>
        <a:lstStyle/>
        <a:p>
          <a:endParaRPr lang="en-US"/>
        </a:p>
      </dgm:t>
    </dgm:pt>
    <dgm:pt modelId="{419B9586-3B8A-4C58-A3CA-FAFCA88B7100}" type="pres">
      <dgm:prSet presAssocID="{D3159552-A4C1-4E14-99F7-FFF49F9E0427}" presName="sibTrans" presStyleLbl="sibTrans2D1" presStyleIdx="1" presStyleCnt="8"/>
      <dgm:spPr/>
      <dgm:t>
        <a:bodyPr/>
        <a:lstStyle/>
        <a:p>
          <a:endParaRPr lang="en-US"/>
        </a:p>
      </dgm:t>
    </dgm:pt>
    <dgm:pt modelId="{70E12BE0-DE6D-44A5-8F81-00E5313231F2}" type="pres">
      <dgm:prSet presAssocID="{D3159552-A4C1-4E14-99F7-FFF49F9E0427}" presName="connectorText" presStyleLbl="sibTrans2D1" presStyleIdx="1" presStyleCnt="8"/>
      <dgm:spPr/>
      <dgm:t>
        <a:bodyPr/>
        <a:lstStyle/>
        <a:p>
          <a:endParaRPr lang="en-US"/>
        </a:p>
      </dgm:t>
    </dgm:pt>
    <dgm:pt modelId="{57E0598A-BC04-452A-A118-9976802DCB51}" type="pres">
      <dgm:prSet presAssocID="{F7CED4DF-9D22-41A9-ABBD-68B38BE098F1}" presName="node" presStyleLbl="node1" presStyleIdx="2" presStyleCnt="8">
        <dgm:presLayoutVars>
          <dgm:bulletEnabled val="1"/>
        </dgm:presLayoutVars>
      </dgm:prSet>
      <dgm:spPr/>
      <dgm:t>
        <a:bodyPr/>
        <a:lstStyle/>
        <a:p>
          <a:endParaRPr lang="en-US"/>
        </a:p>
      </dgm:t>
    </dgm:pt>
    <dgm:pt modelId="{A013D33D-8D2D-4E43-ACCB-6C9683D45F14}" type="pres">
      <dgm:prSet presAssocID="{AB131ED5-5A6B-4176-9557-66BCC200CDA4}" presName="sibTrans" presStyleLbl="sibTrans2D1" presStyleIdx="2" presStyleCnt="8"/>
      <dgm:spPr/>
      <dgm:t>
        <a:bodyPr/>
        <a:lstStyle/>
        <a:p>
          <a:endParaRPr lang="en-US"/>
        </a:p>
      </dgm:t>
    </dgm:pt>
    <dgm:pt modelId="{DB5E0277-8D01-4D74-94E1-436EEAAA2AFC}" type="pres">
      <dgm:prSet presAssocID="{AB131ED5-5A6B-4176-9557-66BCC200CDA4}" presName="connectorText" presStyleLbl="sibTrans2D1" presStyleIdx="2" presStyleCnt="8"/>
      <dgm:spPr/>
      <dgm:t>
        <a:bodyPr/>
        <a:lstStyle/>
        <a:p>
          <a:endParaRPr lang="en-US"/>
        </a:p>
      </dgm:t>
    </dgm:pt>
    <dgm:pt modelId="{BA08B776-3212-4EA1-BB2F-F4A4ABA11D18}" type="pres">
      <dgm:prSet presAssocID="{8FC77FE9-3EAF-40A6-8D0F-D073FD40616F}" presName="node" presStyleLbl="node1" presStyleIdx="3" presStyleCnt="8">
        <dgm:presLayoutVars>
          <dgm:bulletEnabled val="1"/>
        </dgm:presLayoutVars>
      </dgm:prSet>
      <dgm:spPr/>
      <dgm:t>
        <a:bodyPr/>
        <a:lstStyle/>
        <a:p>
          <a:endParaRPr lang="en-US"/>
        </a:p>
      </dgm:t>
    </dgm:pt>
    <dgm:pt modelId="{A4AD525C-6CD1-4296-B29E-943F04EC79B3}" type="pres">
      <dgm:prSet presAssocID="{84223076-850C-471B-8E49-4614C55BB4F7}" presName="sibTrans" presStyleLbl="sibTrans2D1" presStyleIdx="3" presStyleCnt="8"/>
      <dgm:spPr/>
      <dgm:t>
        <a:bodyPr/>
        <a:lstStyle/>
        <a:p>
          <a:endParaRPr lang="en-US"/>
        </a:p>
      </dgm:t>
    </dgm:pt>
    <dgm:pt modelId="{7DD90DB2-0048-486A-88D6-6071D8771B71}" type="pres">
      <dgm:prSet presAssocID="{84223076-850C-471B-8E49-4614C55BB4F7}" presName="connectorText" presStyleLbl="sibTrans2D1" presStyleIdx="3" presStyleCnt="8"/>
      <dgm:spPr/>
      <dgm:t>
        <a:bodyPr/>
        <a:lstStyle/>
        <a:p>
          <a:endParaRPr lang="en-US"/>
        </a:p>
      </dgm:t>
    </dgm:pt>
    <dgm:pt modelId="{7F8B9F01-1D8B-4CB8-903F-DC90BA7A4276}" type="pres">
      <dgm:prSet presAssocID="{193CB7C0-C221-47F6-96E8-BB2E1E42C83C}" presName="node" presStyleLbl="node1" presStyleIdx="4" presStyleCnt="8">
        <dgm:presLayoutVars>
          <dgm:bulletEnabled val="1"/>
        </dgm:presLayoutVars>
      </dgm:prSet>
      <dgm:spPr/>
      <dgm:t>
        <a:bodyPr/>
        <a:lstStyle/>
        <a:p>
          <a:endParaRPr lang="en-US"/>
        </a:p>
      </dgm:t>
    </dgm:pt>
    <dgm:pt modelId="{13994C9B-2A5D-4C3D-BDC7-21F4E6165551}" type="pres">
      <dgm:prSet presAssocID="{7EA67C30-8E24-472B-ABC9-71FD225C7B65}" presName="sibTrans" presStyleLbl="sibTrans2D1" presStyleIdx="4" presStyleCnt="8"/>
      <dgm:spPr/>
      <dgm:t>
        <a:bodyPr/>
        <a:lstStyle/>
        <a:p>
          <a:endParaRPr lang="en-US"/>
        </a:p>
      </dgm:t>
    </dgm:pt>
    <dgm:pt modelId="{975765B8-CBFE-4B4C-8B85-ADE244E458DC}" type="pres">
      <dgm:prSet presAssocID="{7EA67C30-8E24-472B-ABC9-71FD225C7B65}" presName="connectorText" presStyleLbl="sibTrans2D1" presStyleIdx="4" presStyleCnt="8"/>
      <dgm:spPr/>
      <dgm:t>
        <a:bodyPr/>
        <a:lstStyle/>
        <a:p>
          <a:endParaRPr lang="en-US"/>
        </a:p>
      </dgm:t>
    </dgm:pt>
    <dgm:pt modelId="{0F9E35FC-4A06-4FB3-81E7-0F6AC765E4F4}" type="pres">
      <dgm:prSet presAssocID="{5D75CD59-C070-4C8E-8EE7-DC28C2A75BDD}" presName="node" presStyleLbl="node1" presStyleIdx="5" presStyleCnt="8">
        <dgm:presLayoutVars>
          <dgm:bulletEnabled val="1"/>
        </dgm:presLayoutVars>
      </dgm:prSet>
      <dgm:spPr/>
      <dgm:t>
        <a:bodyPr/>
        <a:lstStyle/>
        <a:p>
          <a:endParaRPr lang="en-US"/>
        </a:p>
      </dgm:t>
    </dgm:pt>
    <dgm:pt modelId="{56945DD2-547D-4D85-A114-45B71F5CA30A}" type="pres">
      <dgm:prSet presAssocID="{5AD5C65B-60A0-4E9E-BAFA-DBE5FFB4A4EE}" presName="sibTrans" presStyleLbl="sibTrans2D1" presStyleIdx="5" presStyleCnt="8"/>
      <dgm:spPr/>
      <dgm:t>
        <a:bodyPr/>
        <a:lstStyle/>
        <a:p>
          <a:endParaRPr lang="en-US"/>
        </a:p>
      </dgm:t>
    </dgm:pt>
    <dgm:pt modelId="{6DFF4CBC-D1A1-48B5-843B-9FE70D82CDDF}" type="pres">
      <dgm:prSet presAssocID="{5AD5C65B-60A0-4E9E-BAFA-DBE5FFB4A4EE}" presName="connectorText" presStyleLbl="sibTrans2D1" presStyleIdx="5" presStyleCnt="8"/>
      <dgm:spPr/>
      <dgm:t>
        <a:bodyPr/>
        <a:lstStyle/>
        <a:p>
          <a:endParaRPr lang="en-US"/>
        </a:p>
      </dgm:t>
    </dgm:pt>
    <dgm:pt modelId="{79237996-3075-490F-AA45-5ED14173DBC4}" type="pres">
      <dgm:prSet presAssocID="{3062AEDC-36DB-48D2-9591-883E34A1FF49}" presName="node" presStyleLbl="node1" presStyleIdx="6" presStyleCnt="8">
        <dgm:presLayoutVars>
          <dgm:bulletEnabled val="1"/>
        </dgm:presLayoutVars>
      </dgm:prSet>
      <dgm:spPr/>
      <dgm:t>
        <a:bodyPr/>
        <a:lstStyle/>
        <a:p>
          <a:endParaRPr lang="en-US"/>
        </a:p>
      </dgm:t>
    </dgm:pt>
    <dgm:pt modelId="{4ED1DEFD-AB14-4018-9022-C732840FF2A8}" type="pres">
      <dgm:prSet presAssocID="{D63A53B7-9D9E-4D9A-A266-6F41BA0C5ACF}" presName="sibTrans" presStyleLbl="sibTrans2D1" presStyleIdx="6" presStyleCnt="8"/>
      <dgm:spPr/>
      <dgm:t>
        <a:bodyPr/>
        <a:lstStyle/>
        <a:p>
          <a:endParaRPr lang="en-US"/>
        </a:p>
      </dgm:t>
    </dgm:pt>
    <dgm:pt modelId="{E5BE5E34-57B3-436F-89C7-D2452F9C71F5}" type="pres">
      <dgm:prSet presAssocID="{D63A53B7-9D9E-4D9A-A266-6F41BA0C5ACF}" presName="connectorText" presStyleLbl="sibTrans2D1" presStyleIdx="6" presStyleCnt="8"/>
      <dgm:spPr/>
      <dgm:t>
        <a:bodyPr/>
        <a:lstStyle/>
        <a:p>
          <a:endParaRPr lang="en-US"/>
        </a:p>
      </dgm:t>
    </dgm:pt>
    <dgm:pt modelId="{236D3B4E-40AB-474C-8050-4F6ABA148C51}" type="pres">
      <dgm:prSet presAssocID="{16F1DF00-9F8D-463C-92F7-8FB8ABD067A3}" presName="node" presStyleLbl="node1" presStyleIdx="7" presStyleCnt="8">
        <dgm:presLayoutVars>
          <dgm:bulletEnabled val="1"/>
        </dgm:presLayoutVars>
      </dgm:prSet>
      <dgm:spPr/>
      <dgm:t>
        <a:bodyPr/>
        <a:lstStyle/>
        <a:p>
          <a:endParaRPr lang="en-US"/>
        </a:p>
      </dgm:t>
    </dgm:pt>
    <dgm:pt modelId="{D5B6EAAF-6E5A-42C5-A6E4-EE5CD345FCC7}" type="pres">
      <dgm:prSet presAssocID="{C0402171-2173-4D8D-B3C5-9FC4D67A0F6F}" presName="sibTrans" presStyleLbl="sibTrans2D1" presStyleIdx="7" presStyleCnt="8"/>
      <dgm:spPr/>
      <dgm:t>
        <a:bodyPr/>
        <a:lstStyle/>
        <a:p>
          <a:endParaRPr lang="en-US"/>
        </a:p>
      </dgm:t>
    </dgm:pt>
    <dgm:pt modelId="{BA1BD69D-5D9C-492F-ACCD-1A8618F671D9}" type="pres">
      <dgm:prSet presAssocID="{C0402171-2173-4D8D-B3C5-9FC4D67A0F6F}" presName="connectorText" presStyleLbl="sibTrans2D1" presStyleIdx="7" presStyleCnt="8"/>
      <dgm:spPr/>
      <dgm:t>
        <a:bodyPr/>
        <a:lstStyle/>
        <a:p>
          <a:endParaRPr lang="en-US"/>
        </a:p>
      </dgm:t>
    </dgm:pt>
  </dgm:ptLst>
  <dgm:cxnLst>
    <dgm:cxn modelId="{37C9D147-DA3A-4DAC-B341-1CA44EC075E9}" type="presOf" srcId="{3062AEDC-36DB-48D2-9591-883E34A1FF49}" destId="{79237996-3075-490F-AA45-5ED14173DBC4}" srcOrd="0" destOrd="0" presId="urn:microsoft.com/office/officeart/2005/8/layout/cycle2"/>
    <dgm:cxn modelId="{019D2743-8158-4430-AAF4-3265F9B69596}" type="presOf" srcId="{C0402171-2173-4D8D-B3C5-9FC4D67A0F6F}" destId="{D5B6EAAF-6E5A-42C5-A6E4-EE5CD345FCC7}" srcOrd="0" destOrd="0" presId="urn:microsoft.com/office/officeart/2005/8/layout/cycle2"/>
    <dgm:cxn modelId="{07999CAB-C83A-4A61-8280-2D414693A59F}" type="presOf" srcId="{7EA67C30-8E24-472B-ABC9-71FD225C7B65}" destId="{975765B8-CBFE-4B4C-8B85-ADE244E458DC}" srcOrd="1" destOrd="0" presId="urn:microsoft.com/office/officeart/2005/8/layout/cycle2"/>
    <dgm:cxn modelId="{2028A635-2511-4D49-A339-A93E1FEACD58}" srcId="{341BF289-FBAB-4E80-AE8B-814F6F04B2DD}" destId="{5D75CD59-C070-4C8E-8EE7-DC28C2A75BDD}" srcOrd="5" destOrd="0" parTransId="{CEF68AD3-8FC6-41FD-BFCC-50A35D687C8C}" sibTransId="{5AD5C65B-60A0-4E9E-BAFA-DBE5FFB4A4EE}"/>
    <dgm:cxn modelId="{DA309699-9361-4AA7-9E0E-552451064F4A}" srcId="{341BF289-FBAB-4E80-AE8B-814F6F04B2DD}" destId="{F7CED4DF-9D22-41A9-ABBD-68B38BE098F1}" srcOrd="2" destOrd="0" parTransId="{16AC794B-D3C6-4585-A40B-D042D264ED51}" sibTransId="{AB131ED5-5A6B-4176-9557-66BCC200CDA4}"/>
    <dgm:cxn modelId="{A5FF50DC-FFDF-4312-A035-65A4789449B5}" type="presOf" srcId="{16F1DF00-9F8D-463C-92F7-8FB8ABD067A3}" destId="{236D3B4E-40AB-474C-8050-4F6ABA148C51}" srcOrd="0" destOrd="0" presId="urn:microsoft.com/office/officeart/2005/8/layout/cycle2"/>
    <dgm:cxn modelId="{9C46CC55-9FFE-468A-BDB0-D4901F7E1F04}" srcId="{341BF289-FBAB-4E80-AE8B-814F6F04B2DD}" destId="{B2ED5002-0D9C-43BC-A73A-2591BE6FC459}" srcOrd="0" destOrd="0" parTransId="{585BCD32-9801-429D-99A7-4716E96817EA}" sibTransId="{3620B30C-EDB3-43C7-A0BF-8F34294F7D11}"/>
    <dgm:cxn modelId="{D8055436-703A-4A91-AB6F-3D1C5E0B3B07}" srcId="{341BF289-FBAB-4E80-AE8B-814F6F04B2DD}" destId="{3062AEDC-36DB-48D2-9591-883E34A1FF49}" srcOrd="6" destOrd="0" parTransId="{ABFA9FE1-D9B2-4143-9CD4-CC9D27F1126B}" sibTransId="{D63A53B7-9D9E-4D9A-A266-6F41BA0C5ACF}"/>
    <dgm:cxn modelId="{5D752F8A-F09B-4CBE-818D-2D9FE78445F3}" type="presOf" srcId="{D3159552-A4C1-4E14-99F7-FFF49F9E0427}" destId="{70E12BE0-DE6D-44A5-8F81-00E5313231F2}" srcOrd="1" destOrd="0" presId="urn:microsoft.com/office/officeart/2005/8/layout/cycle2"/>
    <dgm:cxn modelId="{77D34490-81EB-401E-A764-99E3EA663982}" type="presOf" srcId="{D3159552-A4C1-4E14-99F7-FFF49F9E0427}" destId="{419B9586-3B8A-4C58-A3CA-FAFCA88B7100}" srcOrd="0" destOrd="0" presId="urn:microsoft.com/office/officeart/2005/8/layout/cycle2"/>
    <dgm:cxn modelId="{EE30D53F-9F3A-4741-ABBF-AE154B16AC88}" type="presOf" srcId="{D63A53B7-9D9E-4D9A-A266-6F41BA0C5ACF}" destId="{E5BE5E34-57B3-436F-89C7-D2452F9C71F5}" srcOrd="1" destOrd="0" presId="urn:microsoft.com/office/officeart/2005/8/layout/cycle2"/>
    <dgm:cxn modelId="{9B9DCF37-B0C8-4E3C-990B-02C2D2ECBD21}" type="presOf" srcId="{5AD5C65B-60A0-4E9E-BAFA-DBE5FFB4A4EE}" destId="{56945DD2-547D-4D85-A114-45B71F5CA30A}" srcOrd="0" destOrd="0" presId="urn:microsoft.com/office/officeart/2005/8/layout/cycle2"/>
    <dgm:cxn modelId="{408B5CFA-8B43-45B9-8FA9-1C4C80912E64}" type="presOf" srcId="{C0402171-2173-4D8D-B3C5-9FC4D67A0F6F}" destId="{BA1BD69D-5D9C-492F-ACCD-1A8618F671D9}" srcOrd="1" destOrd="0" presId="urn:microsoft.com/office/officeart/2005/8/layout/cycle2"/>
    <dgm:cxn modelId="{D3E050E0-037F-4951-9E85-C03E6649E977}" srcId="{341BF289-FBAB-4E80-AE8B-814F6F04B2DD}" destId="{8FC77FE9-3EAF-40A6-8D0F-D073FD40616F}" srcOrd="3" destOrd="0" parTransId="{2083F3B1-5ADB-45E3-9F01-AABF67793E13}" sibTransId="{84223076-850C-471B-8E49-4614C55BB4F7}"/>
    <dgm:cxn modelId="{7B355D1C-8686-4BE7-BEE7-64D2A61F388F}" type="presOf" srcId="{5D75CD59-C070-4C8E-8EE7-DC28C2A75BDD}" destId="{0F9E35FC-4A06-4FB3-81E7-0F6AC765E4F4}" srcOrd="0" destOrd="0" presId="urn:microsoft.com/office/officeart/2005/8/layout/cycle2"/>
    <dgm:cxn modelId="{831D7328-4908-48CE-AA28-55F8B8EA33A9}" type="presOf" srcId="{7EA67C30-8E24-472B-ABC9-71FD225C7B65}" destId="{13994C9B-2A5D-4C3D-BDC7-21F4E6165551}" srcOrd="0" destOrd="0" presId="urn:microsoft.com/office/officeart/2005/8/layout/cycle2"/>
    <dgm:cxn modelId="{F4C546F3-DDA8-4B1B-9717-3202AD294859}" type="presOf" srcId="{84223076-850C-471B-8E49-4614C55BB4F7}" destId="{A4AD525C-6CD1-4296-B29E-943F04EC79B3}" srcOrd="0" destOrd="0" presId="urn:microsoft.com/office/officeart/2005/8/layout/cycle2"/>
    <dgm:cxn modelId="{F081688E-7B63-4279-A174-B3C28D0591FC}" type="presOf" srcId="{8FC77FE9-3EAF-40A6-8D0F-D073FD40616F}" destId="{BA08B776-3212-4EA1-BB2F-F4A4ABA11D18}" srcOrd="0" destOrd="0" presId="urn:microsoft.com/office/officeart/2005/8/layout/cycle2"/>
    <dgm:cxn modelId="{F194D6C7-9C45-4AAC-8C15-806675655F68}" type="presOf" srcId="{3620B30C-EDB3-43C7-A0BF-8F34294F7D11}" destId="{FCF9BB0F-F6DB-43EF-8DC8-76F0C6FD8989}" srcOrd="0" destOrd="0" presId="urn:microsoft.com/office/officeart/2005/8/layout/cycle2"/>
    <dgm:cxn modelId="{040129AC-4E57-4902-8BB5-7C13CD3DC38C}" type="presOf" srcId="{D6FE2CDA-0133-48E9-9C0A-3A97CF9D37C7}" destId="{98017F95-F225-48D7-B57D-6C8CCE6B16FE}" srcOrd="0" destOrd="0" presId="urn:microsoft.com/office/officeart/2005/8/layout/cycle2"/>
    <dgm:cxn modelId="{7C5234A6-EC89-4C18-B9A5-20448C9A9453}" type="presOf" srcId="{193CB7C0-C221-47F6-96E8-BB2E1E42C83C}" destId="{7F8B9F01-1D8B-4CB8-903F-DC90BA7A4276}" srcOrd="0" destOrd="0" presId="urn:microsoft.com/office/officeart/2005/8/layout/cycle2"/>
    <dgm:cxn modelId="{7687188B-2D4C-48F5-9AE3-F346FD8986AC}" type="presOf" srcId="{3620B30C-EDB3-43C7-A0BF-8F34294F7D11}" destId="{1E4B1CB0-3DF2-4456-A869-84F16E20EA29}" srcOrd="1" destOrd="0" presId="urn:microsoft.com/office/officeart/2005/8/layout/cycle2"/>
    <dgm:cxn modelId="{EBA81AC5-4BC0-469C-A9C6-12DA551C73B5}" type="presOf" srcId="{5AD5C65B-60A0-4E9E-BAFA-DBE5FFB4A4EE}" destId="{6DFF4CBC-D1A1-48B5-843B-9FE70D82CDDF}" srcOrd="1" destOrd="0" presId="urn:microsoft.com/office/officeart/2005/8/layout/cycle2"/>
    <dgm:cxn modelId="{3725599E-EB68-40C6-B354-F2A6E2C666D1}" type="presOf" srcId="{341BF289-FBAB-4E80-AE8B-814F6F04B2DD}" destId="{2DAAA51B-B71D-4B8B-9577-416FFAEFF7F4}" srcOrd="0" destOrd="0" presId="urn:microsoft.com/office/officeart/2005/8/layout/cycle2"/>
    <dgm:cxn modelId="{F5FE57E0-3FFA-4505-AE48-C5BC4262EA83}" type="presOf" srcId="{D63A53B7-9D9E-4D9A-A266-6F41BA0C5ACF}" destId="{4ED1DEFD-AB14-4018-9022-C732840FF2A8}" srcOrd="0" destOrd="0" presId="urn:microsoft.com/office/officeart/2005/8/layout/cycle2"/>
    <dgm:cxn modelId="{EFE85675-8831-4EB1-A727-05B5C9EFDDC4}" type="presOf" srcId="{F7CED4DF-9D22-41A9-ABBD-68B38BE098F1}" destId="{57E0598A-BC04-452A-A118-9976802DCB51}" srcOrd="0" destOrd="0" presId="urn:microsoft.com/office/officeart/2005/8/layout/cycle2"/>
    <dgm:cxn modelId="{DCF735FB-1CB8-4BCA-A323-53764BD3ECAF}" type="presOf" srcId="{AB131ED5-5A6B-4176-9557-66BCC200CDA4}" destId="{A013D33D-8D2D-4E43-ACCB-6C9683D45F14}" srcOrd="0" destOrd="0" presId="urn:microsoft.com/office/officeart/2005/8/layout/cycle2"/>
    <dgm:cxn modelId="{55044DBA-9CF2-46C8-B2A2-EBAE29998B71}" srcId="{341BF289-FBAB-4E80-AE8B-814F6F04B2DD}" destId="{16F1DF00-9F8D-463C-92F7-8FB8ABD067A3}" srcOrd="7" destOrd="0" parTransId="{720C4CEC-5870-4933-9734-8588981AABBC}" sibTransId="{C0402171-2173-4D8D-B3C5-9FC4D67A0F6F}"/>
    <dgm:cxn modelId="{C90C51DF-05D2-4D76-8785-FDFBF4CEE89A}" srcId="{341BF289-FBAB-4E80-AE8B-814F6F04B2DD}" destId="{D6FE2CDA-0133-48E9-9C0A-3A97CF9D37C7}" srcOrd="1" destOrd="0" parTransId="{DA57F2DB-BAAA-48CA-BD48-3EBD8650D8DB}" sibTransId="{D3159552-A4C1-4E14-99F7-FFF49F9E0427}"/>
    <dgm:cxn modelId="{23994622-C6C1-4B06-B3EC-1481661BBC33}" type="presOf" srcId="{AB131ED5-5A6B-4176-9557-66BCC200CDA4}" destId="{DB5E0277-8D01-4D74-94E1-436EEAAA2AFC}" srcOrd="1" destOrd="0" presId="urn:microsoft.com/office/officeart/2005/8/layout/cycle2"/>
    <dgm:cxn modelId="{9E4C4584-8E15-4076-92E7-03C36FC9B423}" type="presOf" srcId="{84223076-850C-471B-8E49-4614C55BB4F7}" destId="{7DD90DB2-0048-486A-88D6-6071D8771B71}" srcOrd="1" destOrd="0" presId="urn:microsoft.com/office/officeart/2005/8/layout/cycle2"/>
    <dgm:cxn modelId="{4FCD602B-281B-471F-AEF9-61F64308C676}" srcId="{341BF289-FBAB-4E80-AE8B-814F6F04B2DD}" destId="{193CB7C0-C221-47F6-96E8-BB2E1E42C83C}" srcOrd="4" destOrd="0" parTransId="{352C809C-44B8-4545-8813-8C93E8B3EF84}" sibTransId="{7EA67C30-8E24-472B-ABC9-71FD225C7B65}"/>
    <dgm:cxn modelId="{F3596E94-ECE7-44D8-8BB6-E162D36F06FA}" type="presOf" srcId="{B2ED5002-0D9C-43BC-A73A-2591BE6FC459}" destId="{02632364-0124-4F6F-936A-EE18C8CB312C}" srcOrd="0" destOrd="0" presId="urn:microsoft.com/office/officeart/2005/8/layout/cycle2"/>
    <dgm:cxn modelId="{6B90721E-F77E-4A45-91CE-371278FD9459}" type="presParOf" srcId="{2DAAA51B-B71D-4B8B-9577-416FFAEFF7F4}" destId="{02632364-0124-4F6F-936A-EE18C8CB312C}" srcOrd="0" destOrd="0" presId="urn:microsoft.com/office/officeart/2005/8/layout/cycle2"/>
    <dgm:cxn modelId="{1F5546D5-F630-49ED-9F88-E988B2A0F75E}" type="presParOf" srcId="{2DAAA51B-B71D-4B8B-9577-416FFAEFF7F4}" destId="{FCF9BB0F-F6DB-43EF-8DC8-76F0C6FD8989}" srcOrd="1" destOrd="0" presId="urn:microsoft.com/office/officeart/2005/8/layout/cycle2"/>
    <dgm:cxn modelId="{6025FB3A-93B6-47ED-A618-54427AB5F021}" type="presParOf" srcId="{FCF9BB0F-F6DB-43EF-8DC8-76F0C6FD8989}" destId="{1E4B1CB0-3DF2-4456-A869-84F16E20EA29}" srcOrd="0" destOrd="0" presId="urn:microsoft.com/office/officeart/2005/8/layout/cycle2"/>
    <dgm:cxn modelId="{45C0E161-4CC9-4588-8AFC-0FDA4CB72D82}" type="presParOf" srcId="{2DAAA51B-B71D-4B8B-9577-416FFAEFF7F4}" destId="{98017F95-F225-48D7-B57D-6C8CCE6B16FE}" srcOrd="2" destOrd="0" presId="urn:microsoft.com/office/officeart/2005/8/layout/cycle2"/>
    <dgm:cxn modelId="{A99A238C-9763-442E-9B7C-6415131B33C9}" type="presParOf" srcId="{2DAAA51B-B71D-4B8B-9577-416FFAEFF7F4}" destId="{419B9586-3B8A-4C58-A3CA-FAFCA88B7100}" srcOrd="3" destOrd="0" presId="urn:microsoft.com/office/officeart/2005/8/layout/cycle2"/>
    <dgm:cxn modelId="{ADB3C7AB-D41A-4A66-8A80-08E7306C8BB9}" type="presParOf" srcId="{419B9586-3B8A-4C58-A3CA-FAFCA88B7100}" destId="{70E12BE0-DE6D-44A5-8F81-00E5313231F2}" srcOrd="0" destOrd="0" presId="urn:microsoft.com/office/officeart/2005/8/layout/cycle2"/>
    <dgm:cxn modelId="{D071DB92-6E36-439E-90C1-0B8C137B720E}" type="presParOf" srcId="{2DAAA51B-B71D-4B8B-9577-416FFAEFF7F4}" destId="{57E0598A-BC04-452A-A118-9976802DCB51}" srcOrd="4" destOrd="0" presId="urn:microsoft.com/office/officeart/2005/8/layout/cycle2"/>
    <dgm:cxn modelId="{49DF690E-DEB2-4808-B38C-A4A242F66C3A}" type="presParOf" srcId="{2DAAA51B-B71D-4B8B-9577-416FFAEFF7F4}" destId="{A013D33D-8D2D-4E43-ACCB-6C9683D45F14}" srcOrd="5" destOrd="0" presId="urn:microsoft.com/office/officeart/2005/8/layout/cycle2"/>
    <dgm:cxn modelId="{B2AE5B10-EC92-48FF-AA3E-7E42C6C99E58}" type="presParOf" srcId="{A013D33D-8D2D-4E43-ACCB-6C9683D45F14}" destId="{DB5E0277-8D01-4D74-94E1-436EEAAA2AFC}" srcOrd="0" destOrd="0" presId="urn:microsoft.com/office/officeart/2005/8/layout/cycle2"/>
    <dgm:cxn modelId="{50C080B6-DC95-496F-B60F-C0329724FFE0}" type="presParOf" srcId="{2DAAA51B-B71D-4B8B-9577-416FFAEFF7F4}" destId="{BA08B776-3212-4EA1-BB2F-F4A4ABA11D18}" srcOrd="6" destOrd="0" presId="urn:microsoft.com/office/officeart/2005/8/layout/cycle2"/>
    <dgm:cxn modelId="{D11FC9D4-B7F1-4747-B8D6-93B2B870FA27}" type="presParOf" srcId="{2DAAA51B-B71D-4B8B-9577-416FFAEFF7F4}" destId="{A4AD525C-6CD1-4296-B29E-943F04EC79B3}" srcOrd="7" destOrd="0" presId="urn:microsoft.com/office/officeart/2005/8/layout/cycle2"/>
    <dgm:cxn modelId="{FE55A048-63F3-4FD7-B456-50E5AF5EB1DC}" type="presParOf" srcId="{A4AD525C-6CD1-4296-B29E-943F04EC79B3}" destId="{7DD90DB2-0048-486A-88D6-6071D8771B71}" srcOrd="0" destOrd="0" presId="urn:microsoft.com/office/officeart/2005/8/layout/cycle2"/>
    <dgm:cxn modelId="{58B3BCF8-71A7-4D89-A43E-CD4C3B3E999E}" type="presParOf" srcId="{2DAAA51B-B71D-4B8B-9577-416FFAEFF7F4}" destId="{7F8B9F01-1D8B-4CB8-903F-DC90BA7A4276}" srcOrd="8" destOrd="0" presId="urn:microsoft.com/office/officeart/2005/8/layout/cycle2"/>
    <dgm:cxn modelId="{47CC8B07-A6CE-4751-A5B9-C5C1DA63472D}" type="presParOf" srcId="{2DAAA51B-B71D-4B8B-9577-416FFAEFF7F4}" destId="{13994C9B-2A5D-4C3D-BDC7-21F4E6165551}" srcOrd="9" destOrd="0" presId="urn:microsoft.com/office/officeart/2005/8/layout/cycle2"/>
    <dgm:cxn modelId="{6CB42A4C-97DB-4E27-A1E9-24B556329B17}" type="presParOf" srcId="{13994C9B-2A5D-4C3D-BDC7-21F4E6165551}" destId="{975765B8-CBFE-4B4C-8B85-ADE244E458DC}" srcOrd="0" destOrd="0" presId="urn:microsoft.com/office/officeart/2005/8/layout/cycle2"/>
    <dgm:cxn modelId="{5C513727-A447-4BCB-8564-AE3A28E2E4E4}" type="presParOf" srcId="{2DAAA51B-B71D-4B8B-9577-416FFAEFF7F4}" destId="{0F9E35FC-4A06-4FB3-81E7-0F6AC765E4F4}" srcOrd="10" destOrd="0" presId="urn:microsoft.com/office/officeart/2005/8/layout/cycle2"/>
    <dgm:cxn modelId="{A456A7B5-1460-4889-A7BB-8BDEE80748D6}" type="presParOf" srcId="{2DAAA51B-B71D-4B8B-9577-416FFAEFF7F4}" destId="{56945DD2-547D-4D85-A114-45B71F5CA30A}" srcOrd="11" destOrd="0" presId="urn:microsoft.com/office/officeart/2005/8/layout/cycle2"/>
    <dgm:cxn modelId="{AE20FA24-BA97-4082-9F8D-13AC0E17E17F}" type="presParOf" srcId="{56945DD2-547D-4D85-A114-45B71F5CA30A}" destId="{6DFF4CBC-D1A1-48B5-843B-9FE70D82CDDF}" srcOrd="0" destOrd="0" presId="urn:microsoft.com/office/officeart/2005/8/layout/cycle2"/>
    <dgm:cxn modelId="{541373FC-F6E8-443C-8D1D-D884AEF45EF0}" type="presParOf" srcId="{2DAAA51B-B71D-4B8B-9577-416FFAEFF7F4}" destId="{79237996-3075-490F-AA45-5ED14173DBC4}" srcOrd="12" destOrd="0" presId="urn:microsoft.com/office/officeart/2005/8/layout/cycle2"/>
    <dgm:cxn modelId="{B12BF723-F34A-4A4F-B287-8B4ACA06584B}" type="presParOf" srcId="{2DAAA51B-B71D-4B8B-9577-416FFAEFF7F4}" destId="{4ED1DEFD-AB14-4018-9022-C732840FF2A8}" srcOrd="13" destOrd="0" presId="urn:microsoft.com/office/officeart/2005/8/layout/cycle2"/>
    <dgm:cxn modelId="{124E013A-112D-4B2E-9430-74497E22663D}" type="presParOf" srcId="{4ED1DEFD-AB14-4018-9022-C732840FF2A8}" destId="{E5BE5E34-57B3-436F-89C7-D2452F9C71F5}" srcOrd="0" destOrd="0" presId="urn:microsoft.com/office/officeart/2005/8/layout/cycle2"/>
    <dgm:cxn modelId="{655B95C5-1537-4E78-882C-3A99534A46B3}" type="presParOf" srcId="{2DAAA51B-B71D-4B8B-9577-416FFAEFF7F4}" destId="{236D3B4E-40AB-474C-8050-4F6ABA148C51}" srcOrd="14" destOrd="0" presId="urn:microsoft.com/office/officeart/2005/8/layout/cycle2"/>
    <dgm:cxn modelId="{1F07AC38-0162-496F-A365-4B7B48B81ABD}" type="presParOf" srcId="{2DAAA51B-B71D-4B8B-9577-416FFAEFF7F4}" destId="{D5B6EAAF-6E5A-42C5-A6E4-EE5CD345FCC7}" srcOrd="15" destOrd="0" presId="urn:microsoft.com/office/officeart/2005/8/layout/cycle2"/>
    <dgm:cxn modelId="{0748AAB9-9887-4BFA-A60E-C5008CC01C72}" type="presParOf" srcId="{D5B6EAAF-6E5A-42C5-A6E4-EE5CD345FCC7}" destId="{BA1BD69D-5D9C-492F-ACCD-1A8618F671D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32364-0124-4F6F-936A-EE18C8CB312C}">
      <dsp:nvSpPr>
        <dsp:cNvPr id="0" name=""/>
        <dsp:cNvSpPr/>
      </dsp:nvSpPr>
      <dsp:spPr>
        <a:xfrm>
          <a:off x="3077030" y="1655"/>
          <a:ext cx="932538" cy="932538"/>
        </a:xfrm>
        <a:prstGeom prst="ellipse">
          <a:avLst/>
        </a:prstGeom>
        <a:gradFill rotWithShape="0">
          <a:gsLst>
            <a:gs pos="0">
              <a:schemeClr val="accent6">
                <a:alpha val="90000"/>
                <a:hueOff val="0"/>
                <a:satOff val="0"/>
                <a:lumOff val="0"/>
                <a:alphaOff val="0"/>
                <a:shade val="51000"/>
                <a:satMod val="130000"/>
              </a:schemeClr>
            </a:gs>
            <a:gs pos="80000">
              <a:schemeClr val="accent6">
                <a:alpha val="90000"/>
                <a:hueOff val="0"/>
                <a:satOff val="0"/>
                <a:lumOff val="0"/>
                <a:alphaOff val="0"/>
                <a:shade val="93000"/>
                <a:satMod val="130000"/>
              </a:schemeClr>
            </a:gs>
            <a:gs pos="100000">
              <a:schemeClr val="accent6">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chemeClr val="tx1"/>
              </a:solidFill>
            </a:rPr>
            <a:t>Use correct Shampoo  Smooth &amp; Silky</a:t>
          </a:r>
          <a:endParaRPr lang="en-US" sz="1050" b="1" kern="1200" dirty="0">
            <a:solidFill>
              <a:schemeClr val="tx1"/>
            </a:solidFill>
          </a:endParaRPr>
        </a:p>
      </dsp:txBody>
      <dsp:txXfrm>
        <a:off x="3213597" y="138222"/>
        <a:ext cx="659404" cy="659404"/>
      </dsp:txXfrm>
    </dsp:sp>
    <dsp:sp modelId="{FCF9BB0F-F6DB-43EF-8DC8-76F0C6FD8989}">
      <dsp:nvSpPr>
        <dsp:cNvPr id="0" name=""/>
        <dsp:cNvSpPr/>
      </dsp:nvSpPr>
      <dsp:spPr>
        <a:xfrm rot="1350000">
          <a:off x="4059882" y="575979"/>
          <a:ext cx="248398" cy="314731"/>
        </a:xfrm>
        <a:prstGeom prst="rightArrow">
          <a:avLst>
            <a:gd name="adj1" fmla="val 60000"/>
            <a:gd name="adj2" fmla="val 50000"/>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062718" y="624666"/>
        <a:ext cx="173879" cy="188839"/>
      </dsp:txXfrm>
    </dsp:sp>
    <dsp:sp modelId="{98017F95-F225-48D7-B57D-6C8CCE6B16FE}">
      <dsp:nvSpPr>
        <dsp:cNvPr id="0" name=""/>
        <dsp:cNvSpPr/>
      </dsp:nvSpPr>
      <dsp:spPr>
        <a:xfrm>
          <a:off x="4371584" y="537877"/>
          <a:ext cx="932538" cy="932538"/>
        </a:xfrm>
        <a:prstGeom prst="ellipse">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chemeClr val="tx1"/>
              </a:solidFill>
            </a:rPr>
            <a:t>Move to level 2</a:t>
          </a:r>
          <a:endParaRPr lang="en-US" sz="1050" b="1" kern="1200" dirty="0">
            <a:solidFill>
              <a:schemeClr val="tx1"/>
            </a:solidFill>
          </a:endParaRPr>
        </a:p>
      </dsp:txBody>
      <dsp:txXfrm>
        <a:off x="4508151" y="674444"/>
        <a:ext cx="659404" cy="659404"/>
      </dsp:txXfrm>
    </dsp:sp>
    <dsp:sp modelId="{419B9586-3B8A-4C58-A3CA-FAFCA88B7100}">
      <dsp:nvSpPr>
        <dsp:cNvPr id="0" name=""/>
        <dsp:cNvSpPr/>
      </dsp:nvSpPr>
      <dsp:spPr>
        <a:xfrm rot="4050000">
          <a:off x="4979074" y="1487562"/>
          <a:ext cx="248398" cy="314731"/>
        </a:xfrm>
        <a:prstGeom prst="rightArrow">
          <a:avLst>
            <a:gd name="adj1" fmla="val 60000"/>
            <a:gd name="adj2" fmla="val 50000"/>
          </a:avLst>
        </a:prstGeom>
        <a:gradFill rotWithShape="0">
          <a:gsLst>
            <a:gs pos="0">
              <a:schemeClr val="accent6">
                <a:shade val="90000"/>
                <a:hueOff val="-68961"/>
                <a:satOff val="938"/>
                <a:lumOff val="3962"/>
                <a:alphaOff val="0"/>
                <a:shade val="51000"/>
                <a:satMod val="130000"/>
              </a:schemeClr>
            </a:gs>
            <a:gs pos="80000">
              <a:schemeClr val="accent6">
                <a:shade val="90000"/>
                <a:hueOff val="-68961"/>
                <a:satOff val="938"/>
                <a:lumOff val="3962"/>
                <a:alphaOff val="0"/>
                <a:shade val="93000"/>
                <a:satMod val="130000"/>
              </a:schemeClr>
            </a:gs>
            <a:gs pos="100000">
              <a:schemeClr val="accent6">
                <a:shade val="90000"/>
                <a:hueOff val="-68961"/>
                <a:satOff val="938"/>
                <a:lumOff val="39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5002075" y="1516085"/>
        <a:ext cx="173879" cy="188839"/>
      </dsp:txXfrm>
    </dsp:sp>
    <dsp:sp modelId="{57E0598A-BC04-452A-A118-9976802DCB51}">
      <dsp:nvSpPr>
        <dsp:cNvPr id="0" name=""/>
        <dsp:cNvSpPr/>
      </dsp:nvSpPr>
      <dsp:spPr>
        <a:xfrm>
          <a:off x="4907805" y="1832430"/>
          <a:ext cx="932538" cy="932538"/>
        </a:xfrm>
        <a:prstGeom prst="ellipse">
          <a:avLst/>
        </a:prstGeom>
        <a:gradFill rotWithShape="0">
          <a:gsLst>
            <a:gs pos="0">
              <a:schemeClr val="accent6">
                <a:alpha val="90000"/>
                <a:hueOff val="0"/>
                <a:satOff val="0"/>
                <a:lumOff val="0"/>
                <a:alphaOff val="-11429"/>
                <a:shade val="51000"/>
                <a:satMod val="130000"/>
              </a:schemeClr>
            </a:gs>
            <a:gs pos="80000">
              <a:schemeClr val="accent6">
                <a:alpha val="90000"/>
                <a:hueOff val="0"/>
                <a:satOff val="0"/>
                <a:lumOff val="0"/>
                <a:alphaOff val="-11429"/>
                <a:shade val="93000"/>
                <a:satMod val="130000"/>
              </a:schemeClr>
            </a:gs>
            <a:gs pos="100000">
              <a:schemeClr val="accent6">
                <a:alpha val="90000"/>
                <a:hueOff val="0"/>
                <a:satOff val="0"/>
                <a:lumOff val="0"/>
                <a:alphaOff val="-11429"/>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chemeClr val="tx1"/>
              </a:solidFill>
            </a:rPr>
            <a:t>Level 2  </a:t>
          </a:r>
          <a:r>
            <a:rPr lang="en-US" sz="1050" b="1" kern="1200" dirty="0" err="1" smtClean="0">
              <a:solidFill>
                <a:schemeClr val="tx1"/>
              </a:solidFill>
            </a:rPr>
            <a:t>Hairfall</a:t>
          </a:r>
          <a:r>
            <a:rPr lang="en-US" sz="1050" b="1" kern="1200" dirty="0" smtClean="0">
              <a:solidFill>
                <a:schemeClr val="tx1"/>
              </a:solidFill>
            </a:rPr>
            <a:t> Problem</a:t>
          </a:r>
          <a:endParaRPr lang="en-US" sz="1050" b="1" kern="1200" dirty="0">
            <a:solidFill>
              <a:schemeClr val="tx1"/>
            </a:solidFill>
          </a:endParaRPr>
        </a:p>
      </dsp:txBody>
      <dsp:txXfrm>
        <a:off x="5044372" y="1968997"/>
        <a:ext cx="659404" cy="659404"/>
      </dsp:txXfrm>
    </dsp:sp>
    <dsp:sp modelId="{A013D33D-8D2D-4E43-ACCB-6C9683D45F14}">
      <dsp:nvSpPr>
        <dsp:cNvPr id="0" name=""/>
        <dsp:cNvSpPr/>
      </dsp:nvSpPr>
      <dsp:spPr>
        <a:xfrm rot="6750000">
          <a:off x="4984455" y="2782115"/>
          <a:ext cx="248398" cy="314731"/>
        </a:xfrm>
        <a:prstGeom prst="rightArrow">
          <a:avLst>
            <a:gd name="adj1" fmla="val 60000"/>
            <a:gd name="adj2" fmla="val 50000"/>
          </a:avLst>
        </a:prstGeom>
        <a:gradFill rotWithShape="0">
          <a:gsLst>
            <a:gs pos="0">
              <a:schemeClr val="accent6">
                <a:shade val="90000"/>
                <a:hueOff val="-137921"/>
                <a:satOff val="1875"/>
                <a:lumOff val="7923"/>
                <a:alphaOff val="0"/>
                <a:shade val="51000"/>
                <a:satMod val="130000"/>
              </a:schemeClr>
            </a:gs>
            <a:gs pos="80000">
              <a:schemeClr val="accent6">
                <a:shade val="90000"/>
                <a:hueOff val="-137921"/>
                <a:satOff val="1875"/>
                <a:lumOff val="7923"/>
                <a:alphaOff val="0"/>
                <a:shade val="93000"/>
                <a:satMod val="130000"/>
              </a:schemeClr>
            </a:gs>
            <a:gs pos="100000">
              <a:schemeClr val="accent6">
                <a:shade val="90000"/>
                <a:hueOff val="-137921"/>
                <a:satOff val="1875"/>
                <a:lumOff val="792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5035973" y="2810638"/>
        <a:ext cx="173879" cy="188839"/>
      </dsp:txXfrm>
    </dsp:sp>
    <dsp:sp modelId="{BA08B776-3212-4EA1-BB2F-F4A4ABA11D18}">
      <dsp:nvSpPr>
        <dsp:cNvPr id="0" name=""/>
        <dsp:cNvSpPr/>
      </dsp:nvSpPr>
      <dsp:spPr>
        <a:xfrm>
          <a:off x="4371584" y="3126984"/>
          <a:ext cx="932538" cy="932538"/>
        </a:xfrm>
        <a:prstGeom prst="ellipse">
          <a:avLst/>
        </a:prstGeom>
        <a:gradFill rotWithShape="0">
          <a:gsLst>
            <a:gs pos="0">
              <a:schemeClr val="accent6">
                <a:alpha val="90000"/>
                <a:hueOff val="0"/>
                <a:satOff val="0"/>
                <a:lumOff val="0"/>
                <a:alphaOff val="-17143"/>
                <a:shade val="51000"/>
                <a:satMod val="130000"/>
              </a:schemeClr>
            </a:gs>
            <a:gs pos="80000">
              <a:schemeClr val="accent6">
                <a:alpha val="90000"/>
                <a:hueOff val="0"/>
                <a:satOff val="0"/>
                <a:lumOff val="0"/>
                <a:alphaOff val="-17143"/>
                <a:shade val="93000"/>
                <a:satMod val="130000"/>
              </a:schemeClr>
            </a:gs>
            <a:gs pos="100000">
              <a:schemeClr val="accent6">
                <a:alpha val="90000"/>
                <a:hueOff val="0"/>
                <a:satOff val="0"/>
                <a:lumOff val="0"/>
                <a:alphaOff val="-1714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chemeClr val="tx1"/>
              </a:solidFill>
            </a:rPr>
            <a:t>Use correct Shampoo  </a:t>
          </a:r>
          <a:r>
            <a:rPr lang="en-US" sz="1050" b="1" kern="1200" dirty="0" err="1" smtClean="0">
              <a:solidFill>
                <a:schemeClr val="tx1"/>
              </a:solidFill>
            </a:rPr>
            <a:t>HairFall</a:t>
          </a:r>
          <a:r>
            <a:rPr lang="en-US" sz="1050" b="1" kern="1200" dirty="0" smtClean="0">
              <a:solidFill>
                <a:schemeClr val="tx1"/>
              </a:solidFill>
            </a:rPr>
            <a:t> Control</a:t>
          </a:r>
          <a:endParaRPr lang="en-US" sz="1050" b="1" kern="1200" dirty="0">
            <a:solidFill>
              <a:schemeClr val="tx1"/>
            </a:solidFill>
          </a:endParaRPr>
        </a:p>
      </dsp:txBody>
      <dsp:txXfrm>
        <a:off x="4508151" y="3263551"/>
        <a:ext cx="659404" cy="659404"/>
      </dsp:txXfrm>
    </dsp:sp>
    <dsp:sp modelId="{A4AD525C-6CD1-4296-B29E-943F04EC79B3}">
      <dsp:nvSpPr>
        <dsp:cNvPr id="0" name=""/>
        <dsp:cNvSpPr/>
      </dsp:nvSpPr>
      <dsp:spPr>
        <a:xfrm rot="9450000">
          <a:off x="4072872" y="3701307"/>
          <a:ext cx="248398" cy="314731"/>
        </a:xfrm>
        <a:prstGeom prst="rightArrow">
          <a:avLst>
            <a:gd name="adj1" fmla="val 60000"/>
            <a:gd name="adj2" fmla="val 50000"/>
          </a:avLst>
        </a:prstGeom>
        <a:gradFill rotWithShape="0">
          <a:gsLst>
            <a:gs pos="0">
              <a:schemeClr val="accent6">
                <a:shade val="90000"/>
                <a:hueOff val="-206882"/>
                <a:satOff val="2813"/>
                <a:lumOff val="11885"/>
                <a:alphaOff val="0"/>
                <a:shade val="51000"/>
                <a:satMod val="130000"/>
              </a:schemeClr>
            </a:gs>
            <a:gs pos="80000">
              <a:schemeClr val="accent6">
                <a:shade val="90000"/>
                <a:hueOff val="-206882"/>
                <a:satOff val="2813"/>
                <a:lumOff val="11885"/>
                <a:alphaOff val="0"/>
                <a:shade val="93000"/>
                <a:satMod val="130000"/>
              </a:schemeClr>
            </a:gs>
            <a:gs pos="100000">
              <a:schemeClr val="accent6">
                <a:shade val="90000"/>
                <a:hueOff val="-206882"/>
                <a:satOff val="2813"/>
                <a:lumOff val="1188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4144555" y="3749994"/>
        <a:ext cx="173879" cy="188839"/>
      </dsp:txXfrm>
    </dsp:sp>
    <dsp:sp modelId="{7F8B9F01-1D8B-4CB8-903F-DC90BA7A4276}">
      <dsp:nvSpPr>
        <dsp:cNvPr id="0" name=""/>
        <dsp:cNvSpPr/>
      </dsp:nvSpPr>
      <dsp:spPr>
        <a:xfrm>
          <a:off x="3077030" y="3663205"/>
          <a:ext cx="932538" cy="932538"/>
        </a:xfrm>
        <a:prstGeom prst="ellipse">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chemeClr val="tx1"/>
              </a:solidFill>
            </a:rPr>
            <a:t>Move to Level 3</a:t>
          </a:r>
          <a:endParaRPr lang="en-US" sz="1050" b="1" kern="1200" dirty="0">
            <a:solidFill>
              <a:schemeClr val="tx1"/>
            </a:solidFill>
          </a:endParaRPr>
        </a:p>
      </dsp:txBody>
      <dsp:txXfrm>
        <a:off x="3213597" y="3799772"/>
        <a:ext cx="659404" cy="659404"/>
      </dsp:txXfrm>
    </dsp:sp>
    <dsp:sp modelId="{13994C9B-2A5D-4C3D-BDC7-21F4E6165551}">
      <dsp:nvSpPr>
        <dsp:cNvPr id="0" name=""/>
        <dsp:cNvSpPr/>
      </dsp:nvSpPr>
      <dsp:spPr>
        <a:xfrm rot="12150000">
          <a:off x="2778319" y="3706688"/>
          <a:ext cx="248398" cy="314731"/>
        </a:xfrm>
        <a:prstGeom prst="rightArrow">
          <a:avLst>
            <a:gd name="adj1" fmla="val 60000"/>
            <a:gd name="adj2" fmla="val 50000"/>
          </a:avLst>
        </a:prstGeom>
        <a:gradFill rotWithShape="0">
          <a:gsLst>
            <a:gs pos="0">
              <a:schemeClr val="accent6">
                <a:shade val="90000"/>
                <a:hueOff val="-275843"/>
                <a:satOff val="3750"/>
                <a:lumOff val="15847"/>
                <a:alphaOff val="0"/>
                <a:shade val="51000"/>
                <a:satMod val="130000"/>
              </a:schemeClr>
            </a:gs>
            <a:gs pos="80000">
              <a:schemeClr val="accent6">
                <a:shade val="90000"/>
                <a:hueOff val="-275843"/>
                <a:satOff val="3750"/>
                <a:lumOff val="15847"/>
                <a:alphaOff val="0"/>
                <a:shade val="93000"/>
                <a:satMod val="130000"/>
              </a:schemeClr>
            </a:gs>
            <a:gs pos="100000">
              <a:schemeClr val="accent6">
                <a:shade val="90000"/>
                <a:hueOff val="-275843"/>
                <a:satOff val="3750"/>
                <a:lumOff val="158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2850002" y="3783893"/>
        <a:ext cx="173879" cy="188839"/>
      </dsp:txXfrm>
    </dsp:sp>
    <dsp:sp modelId="{0F9E35FC-4A06-4FB3-81E7-0F6AC765E4F4}">
      <dsp:nvSpPr>
        <dsp:cNvPr id="0" name=""/>
        <dsp:cNvSpPr/>
      </dsp:nvSpPr>
      <dsp:spPr>
        <a:xfrm>
          <a:off x="1782477" y="3126984"/>
          <a:ext cx="932538" cy="932538"/>
        </a:xfrm>
        <a:prstGeom prst="ellipse">
          <a:avLst/>
        </a:prstGeom>
        <a:gradFill rotWithShape="0">
          <a:gsLst>
            <a:gs pos="0">
              <a:schemeClr val="accent6">
                <a:alpha val="90000"/>
                <a:hueOff val="0"/>
                <a:satOff val="0"/>
                <a:lumOff val="0"/>
                <a:alphaOff val="-28571"/>
                <a:shade val="51000"/>
                <a:satMod val="130000"/>
              </a:schemeClr>
            </a:gs>
            <a:gs pos="80000">
              <a:schemeClr val="accent6">
                <a:alpha val="90000"/>
                <a:hueOff val="0"/>
                <a:satOff val="0"/>
                <a:lumOff val="0"/>
                <a:alphaOff val="-28571"/>
                <a:shade val="93000"/>
                <a:satMod val="130000"/>
              </a:schemeClr>
            </a:gs>
            <a:gs pos="100000">
              <a:schemeClr val="accent6">
                <a:alpha val="90000"/>
                <a:hueOff val="0"/>
                <a:satOff val="0"/>
                <a:lumOff val="0"/>
                <a:alphaOff val="-2857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chemeClr val="tx1"/>
              </a:solidFill>
            </a:rPr>
            <a:t>Level 3  Split Ends</a:t>
          </a:r>
          <a:endParaRPr lang="en-US" sz="1050" b="1" kern="1200" dirty="0">
            <a:solidFill>
              <a:schemeClr val="tx1"/>
            </a:solidFill>
          </a:endParaRPr>
        </a:p>
      </dsp:txBody>
      <dsp:txXfrm>
        <a:off x="1919044" y="3263551"/>
        <a:ext cx="659404" cy="659404"/>
      </dsp:txXfrm>
    </dsp:sp>
    <dsp:sp modelId="{56945DD2-547D-4D85-A114-45B71F5CA30A}">
      <dsp:nvSpPr>
        <dsp:cNvPr id="0" name=""/>
        <dsp:cNvSpPr/>
      </dsp:nvSpPr>
      <dsp:spPr>
        <a:xfrm rot="14850000">
          <a:off x="1859127" y="2795105"/>
          <a:ext cx="248398" cy="314731"/>
        </a:xfrm>
        <a:prstGeom prst="rightArrow">
          <a:avLst>
            <a:gd name="adj1" fmla="val 60000"/>
            <a:gd name="adj2" fmla="val 50000"/>
          </a:avLst>
        </a:prstGeom>
        <a:gradFill rotWithShape="0">
          <a:gsLst>
            <a:gs pos="0">
              <a:schemeClr val="accent6">
                <a:shade val="90000"/>
                <a:hueOff val="-344804"/>
                <a:satOff val="4688"/>
                <a:lumOff val="19809"/>
                <a:alphaOff val="0"/>
                <a:shade val="51000"/>
                <a:satMod val="130000"/>
              </a:schemeClr>
            </a:gs>
            <a:gs pos="80000">
              <a:schemeClr val="accent6">
                <a:shade val="90000"/>
                <a:hueOff val="-344804"/>
                <a:satOff val="4688"/>
                <a:lumOff val="19809"/>
                <a:alphaOff val="0"/>
                <a:shade val="93000"/>
                <a:satMod val="130000"/>
              </a:schemeClr>
            </a:gs>
            <a:gs pos="100000">
              <a:schemeClr val="accent6">
                <a:shade val="90000"/>
                <a:hueOff val="-344804"/>
                <a:satOff val="4688"/>
                <a:lumOff val="1980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1910645" y="2892474"/>
        <a:ext cx="173879" cy="188839"/>
      </dsp:txXfrm>
    </dsp:sp>
    <dsp:sp modelId="{79237996-3075-490F-AA45-5ED14173DBC4}">
      <dsp:nvSpPr>
        <dsp:cNvPr id="0" name=""/>
        <dsp:cNvSpPr/>
      </dsp:nvSpPr>
      <dsp:spPr>
        <a:xfrm>
          <a:off x="1246255" y="1832430"/>
          <a:ext cx="932538" cy="932538"/>
        </a:xfrm>
        <a:prstGeom prst="ellipse">
          <a:avLst/>
        </a:prstGeom>
        <a:gradFill rotWithShape="0">
          <a:gsLst>
            <a:gs pos="0">
              <a:schemeClr val="accent6">
                <a:alpha val="90000"/>
                <a:hueOff val="0"/>
                <a:satOff val="0"/>
                <a:lumOff val="0"/>
                <a:alphaOff val="-34286"/>
                <a:shade val="51000"/>
                <a:satMod val="130000"/>
              </a:schemeClr>
            </a:gs>
            <a:gs pos="80000">
              <a:schemeClr val="accent6">
                <a:alpha val="90000"/>
                <a:hueOff val="0"/>
                <a:satOff val="0"/>
                <a:lumOff val="0"/>
                <a:alphaOff val="-34286"/>
                <a:shade val="93000"/>
                <a:satMod val="130000"/>
              </a:schemeClr>
            </a:gs>
            <a:gs pos="100000">
              <a:schemeClr val="accent6">
                <a:alpha val="90000"/>
                <a:hueOff val="0"/>
                <a:satOff val="0"/>
                <a:lumOff val="0"/>
                <a:alphaOff val="-3428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solidFill>
                <a:schemeClr val="tx1"/>
              </a:solidFill>
            </a:rPr>
            <a:t>Use Correct Shampoo  Nourished Shine</a:t>
          </a:r>
          <a:endParaRPr lang="en-US" sz="1050" b="1" kern="1200" dirty="0">
            <a:solidFill>
              <a:schemeClr val="tx1"/>
            </a:solidFill>
          </a:endParaRPr>
        </a:p>
      </dsp:txBody>
      <dsp:txXfrm>
        <a:off x="1382822" y="1968997"/>
        <a:ext cx="659404" cy="659404"/>
      </dsp:txXfrm>
    </dsp:sp>
    <dsp:sp modelId="{4ED1DEFD-AB14-4018-9022-C732840FF2A8}">
      <dsp:nvSpPr>
        <dsp:cNvPr id="0" name=""/>
        <dsp:cNvSpPr/>
      </dsp:nvSpPr>
      <dsp:spPr>
        <a:xfrm rot="17550000">
          <a:off x="1853746" y="1500552"/>
          <a:ext cx="248398" cy="314731"/>
        </a:xfrm>
        <a:prstGeom prst="rightArrow">
          <a:avLst>
            <a:gd name="adj1" fmla="val 60000"/>
            <a:gd name="adj2" fmla="val 50000"/>
          </a:avLst>
        </a:prstGeom>
        <a:gradFill rotWithShape="0">
          <a:gsLst>
            <a:gs pos="0">
              <a:schemeClr val="accent6">
                <a:shade val="90000"/>
                <a:hueOff val="-413764"/>
                <a:satOff val="5625"/>
                <a:lumOff val="23770"/>
                <a:alphaOff val="0"/>
                <a:shade val="51000"/>
                <a:satMod val="130000"/>
              </a:schemeClr>
            </a:gs>
            <a:gs pos="80000">
              <a:schemeClr val="accent6">
                <a:shade val="90000"/>
                <a:hueOff val="-413764"/>
                <a:satOff val="5625"/>
                <a:lumOff val="23770"/>
                <a:alphaOff val="0"/>
                <a:shade val="93000"/>
                <a:satMod val="130000"/>
              </a:schemeClr>
            </a:gs>
            <a:gs pos="100000">
              <a:schemeClr val="accent6">
                <a:shade val="90000"/>
                <a:hueOff val="-413764"/>
                <a:satOff val="5625"/>
                <a:lumOff val="2377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1876747" y="1597921"/>
        <a:ext cx="173879" cy="188839"/>
      </dsp:txXfrm>
    </dsp:sp>
    <dsp:sp modelId="{236D3B4E-40AB-474C-8050-4F6ABA148C51}">
      <dsp:nvSpPr>
        <dsp:cNvPr id="0" name=""/>
        <dsp:cNvSpPr/>
      </dsp:nvSpPr>
      <dsp:spPr>
        <a:xfrm>
          <a:off x="1782477" y="537877"/>
          <a:ext cx="932538" cy="932538"/>
        </a:xfrm>
        <a:prstGeom prst="ellipse">
          <a:avLst/>
        </a:prstGeom>
        <a:solidFill>
          <a:srgbClr val="FFFF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rPr>
            <a:t>Level 1  Dry &amp; Frizzy Hair</a:t>
          </a:r>
          <a:endParaRPr lang="en-US" sz="1100" b="1" kern="1200" dirty="0">
            <a:solidFill>
              <a:schemeClr val="tx1"/>
            </a:solidFill>
          </a:endParaRPr>
        </a:p>
      </dsp:txBody>
      <dsp:txXfrm>
        <a:off x="1919044" y="674444"/>
        <a:ext cx="659404" cy="659404"/>
      </dsp:txXfrm>
    </dsp:sp>
    <dsp:sp modelId="{D5B6EAAF-6E5A-42C5-A6E4-EE5CD345FCC7}">
      <dsp:nvSpPr>
        <dsp:cNvPr id="0" name=""/>
        <dsp:cNvSpPr/>
      </dsp:nvSpPr>
      <dsp:spPr>
        <a:xfrm rot="20250000">
          <a:off x="2765329" y="581360"/>
          <a:ext cx="248398" cy="314731"/>
        </a:xfrm>
        <a:prstGeom prst="rightArrow">
          <a:avLst>
            <a:gd name="adj1" fmla="val 60000"/>
            <a:gd name="adj2" fmla="val 50000"/>
          </a:avLst>
        </a:prstGeom>
        <a:gradFill rotWithShape="0">
          <a:gsLst>
            <a:gs pos="0">
              <a:schemeClr val="accent6">
                <a:shade val="90000"/>
                <a:hueOff val="-482725"/>
                <a:satOff val="6563"/>
                <a:lumOff val="27732"/>
                <a:alphaOff val="0"/>
                <a:shade val="51000"/>
                <a:satMod val="130000"/>
              </a:schemeClr>
            </a:gs>
            <a:gs pos="80000">
              <a:schemeClr val="accent6">
                <a:shade val="90000"/>
                <a:hueOff val="-482725"/>
                <a:satOff val="6563"/>
                <a:lumOff val="27732"/>
                <a:alphaOff val="0"/>
                <a:shade val="93000"/>
                <a:satMod val="130000"/>
              </a:schemeClr>
            </a:gs>
            <a:gs pos="100000">
              <a:schemeClr val="accent6">
                <a:shade val="90000"/>
                <a:hueOff val="-482725"/>
                <a:satOff val="6563"/>
                <a:lumOff val="2773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768165" y="658565"/>
        <a:ext cx="173879" cy="18883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DAF6D7-E8CE-46B3-A5AE-EF3A41ABD190}" type="datetimeFigureOut">
              <a:rPr lang="en-IN" smtClean="0"/>
              <a:t>16-02-2012</a:t>
            </a:fld>
            <a:endParaRPr lang="en-IN"/>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34DA46-3563-47EC-BF70-E7EFBC22C61F}" type="slidenum">
              <a:rPr lang="en-IN" smtClean="0"/>
              <a:t>‹#›</a:t>
            </a:fld>
            <a:endParaRPr lang="en-IN"/>
          </a:p>
        </p:txBody>
      </p:sp>
    </p:spTree>
    <p:extLst>
      <p:ext uri="{BB962C8B-B14F-4D97-AF65-F5344CB8AC3E}">
        <p14:creationId xmlns:p14="http://schemas.microsoft.com/office/powerpoint/2010/main" val="1664332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latinLnBrk="0">
              <a:defRPr lang="nl-NL"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latinLnBrk="0">
              <a:defRPr lang="nl-NL" sz="1200"/>
            </a:lvl1pPr>
          </a:lstStyle>
          <a:p>
            <a:fld id="{A8ADFD5B-A66C-449C-B6E8-FB716D07777D}" type="datetimeFigureOut">
              <a:rPr/>
              <a:pPr/>
              <a:t>6/30/2006</a:t>
            </a:fld>
            <a:endParaRPr lang="nl-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nl-NL"/>
              <a:t>Klik om de tekststijlen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latinLnBrk="0">
              <a:defRPr lang="nl-NL"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nl-NL" sz="1200"/>
            </a:lvl1pPr>
          </a:lstStyle>
          <a:p>
            <a:fld id="{CA5D3BF3-D352-46FC-8343-31F56E6730EA}" type="slidenum">
              <a:rPr/>
              <a:pPr/>
              <a:t>‹#›</a:t>
            </a:fld>
            <a:endParaRPr lang="nl-NL"/>
          </a:p>
        </p:txBody>
      </p:sp>
    </p:spTree>
    <p:extLst>
      <p:ext uri="{BB962C8B-B14F-4D97-AF65-F5344CB8AC3E}">
        <p14:creationId xmlns:p14="http://schemas.microsoft.com/office/powerpoint/2010/main" val="2034892775"/>
      </p:ext>
    </p:extLst>
  </p:cSld>
  <p:clrMap bg1="lt1" tx1="dk1" bg2="lt2" tx2="dk2" accent1="accent1" accent2="accent2" accent3="accent3" accent4="accent4" accent5="accent5" accent6="accent6" hlink="hlink" folHlink="folHlink"/>
  <p:notesStyle>
    <a:lvl1pPr marL="0" algn="l" rtl="0" latinLnBrk="0">
      <a:defRPr lang="nl-NL" sz="1200" kern="1200">
        <a:solidFill>
          <a:schemeClr val="tx1"/>
        </a:solidFill>
        <a:latin typeface="+mn-lt"/>
        <a:ea typeface="+mn-ea"/>
        <a:cs typeface="+mn-cs"/>
      </a:defRPr>
    </a:lvl1pPr>
    <a:lvl2pPr marL="457200" algn="l" rtl="0" latinLnBrk="0">
      <a:defRPr lang="nl-NL" sz="1200" kern="1200">
        <a:solidFill>
          <a:schemeClr val="tx1"/>
        </a:solidFill>
        <a:latin typeface="+mn-lt"/>
        <a:ea typeface="+mn-ea"/>
        <a:cs typeface="+mn-cs"/>
      </a:defRPr>
    </a:lvl2pPr>
    <a:lvl3pPr marL="914400" algn="l" rtl="0" latinLnBrk="0">
      <a:defRPr lang="nl-NL" sz="1200" kern="1200">
        <a:solidFill>
          <a:schemeClr val="tx1"/>
        </a:solidFill>
        <a:latin typeface="+mn-lt"/>
        <a:ea typeface="+mn-ea"/>
        <a:cs typeface="+mn-cs"/>
      </a:defRPr>
    </a:lvl3pPr>
    <a:lvl4pPr marL="1371600" algn="l" rtl="0" latinLnBrk="0">
      <a:defRPr lang="nl-NL" sz="1200" kern="1200">
        <a:solidFill>
          <a:schemeClr val="tx1"/>
        </a:solidFill>
        <a:latin typeface="+mn-lt"/>
        <a:ea typeface="+mn-ea"/>
        <a:cs typeface="+mn-cs"/>
      </a:defRPr>
    </a:lvl4pPr>
    <a:lvl5pPr marL="1828800" algn="l" rtl="0" latinLnBrk="0">
      <a:defRPr lang="nl-NL" sz="1200" kern="1200">
        <a:solidFill>
          <a:schemeClr val="tx1"/>
        </a:solidFill>
        <a:latin typeface="+mn-lt"/>
        <a:ea typeface="+mn-ea"/>
        <a:cs typeface="+mn-cs"/>
      </a:defRPr>
    </a:lvl5pPr>
    <a:lvl6pPr marL="2286000" algn="l" rtl="0" latinLnBrk="0">
      <a:defRPr lang="nl-NL" sz="1200" kern="1200">
        <a:solidFill>
          <a:schemeClr val="tx1"/>
        </a:solidFill>
        <a:latin typeface="+mn-lt"/>
        <a:ea typeface="+mn-ea"/>
        <a:cs typeface="+mn-cs"/>
      </a:defRPr>
    </a:lvl6pPr>
    <a:lvl7pPr marL="2743200" algn="l" rtl="0" latinLnBrk="0">
      <a:defRPr lang="nl-NL" sz="1200" kern="1200">
        <a:solidFill>
          <a:schemeClr val="tx1"/>
        </a:solidFill>
        <a:latin typeface="+mn-lt"/>
        <a:ea typeface="+mn-ea"/>
        <a:cs typeface="+mn-cs"/>
      </a:defRPr>
    </a:lvl7pPr>
    <a:lvl8pPr marL="3200400" algn="l" rtl="0" latinLnBrk="0">
      <a:defRPr lang="nl-NL" sz="1200" kern="1200">
        <a:solidFill>
          <a:schemeClr val="tx1"/>
        </a:solidFill>
        <a:latin typeface="+mn-lt"/>
        <a:ea typeface="+mn-ea"/>
        <a:cs typeface="+mn-cs"/>
      </a:defRPr>
    </a:lvl8pPr>
    <a:lvl9pPr marL="3657600" algn="l" rtl="0" latinLnBrk="0">
      <a:defRPr lang="nl-NL"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p:cNvSpPr>
            <a:spLocks noGrp="1" noChangeArrowheads="1"/>
          </p:cNvSpPr>
          <p:nvPr>
            <p:ph type="sldNum" sz="quarter"/>
          </p:nvPr>
        </p:nvSpPr>
        <p:spPr>
          <a:noFill/>
        </p:spPr>
        <p:txBody>
          <a:bodyPr lIns="80165" tIns="40083" rIns="80165" bIns="40083"/>
          <a:lstStyle/>
          <a:p>
            <a:fld id="{35EB6F31-B1EC-487E-AA69-A7ACCFF8EB47}" type="slidenum">
              <a:rPr lang="en-IN" smtClean="0">
                <a:ea typeface="DejaVu Sans" charset="0"/>
              </a:rPr>
              <a:pPr/>
              <a:t>1</a:t>
            </a:fld>
            <a:endParaRPr lang="en-IN" smtClean="0">
              <a:ea typeface="DejaVu Sans" charset="0"/>
            </a:endParaRPr>
          </a:p>
        </p:txBody>
      </p:sp>
      <p:sp>
        <p:nvSpPr>
          <p:cNvPr id="20483"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20484" name="Rectangle 2"/>
          <p:cNvSpPr>
            <a:spLocks noGrp="1" noChangeArrowheads="1"/>
          </p:cNvSpPr>
          <p:nvPr>
            <p:ph type="body" idx="1"/>
          </p:nvPr>
        </p:nvSpPr>
        <p:spPr>
          <a:xfrm>
            <a:off x="685512" y="4343230"/>
            <a:ext cx="5486976" cy="4115139"/>
          </a:xfrm>
          <a:noFill/>
          <a:ln/>
        </p:spPr>
        <p:txBody>
          <a:bodyPr wrap="none" lIns="80165" tIns="40083" rIns="80165" bIns="40083" anchor="ct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p:cNvSpPr>
            <a:spLocks noGrp="1" noChangeArrowheads="1"/>
          </p:cNvSpPr>
          <p:nvPr>
            <p:ph type="sldNum" sz="quarter"/>
          </p:nvPr>
        </p:nvSpPr>
        <p:spPr>
          <a:noFill/>
        </p:spPr>
        <p:txBody>
          <a:bodyPr lIns="80165" tIns="40083" rIns="80165" bIns="40083"/>
          <a:lstStyle/>
          <a:p>
            <a:fld id="{35EB6F31-B1EC-487E-AA69-A7ACCFF8EB47}" type="slidenum">
              <a:rPr lang="en-IN" smtClean="0">
                <a:ea typeface="DejaVu Sans" charset="0"/>
              </a:rPr>
              <a:pPr/>
              <a:t>2</a:t>
            </a:fld>
            <a:endParaRPr lang="en-IN" smtClean="0">
              <a:ea typeface="DejaVu Sans" charset="0"/>
            </a:endParaRPr>
          </a:p>
        </p:txBody>
      </p:sp>
      <p:sp>
        <p:nvSpPr>
          <p:cNvPr id="20483"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20484" name="Rectangle 2"/>
          <p:cNvSpPr>
            <a:spLocks noGrp="1" noChangeArrowheads="1"/>
          </p:cNvSpPr>
          <p:nvPr>
            <p:ph type="body" idx="1"/>
          </p:nvPr>
        </p:nvSpPr>
        <p:spPr>
          <a:xfrm>
            <a:off x="685512" y="4343230"/>
            <a:ext cx="5486976" cy="4115139"/>
          </a:xfrm>
          <a:noFill/>
          <a:ln/>
        </p:spPr>
        <p:txBody>
          <a:bodyPr wrap="none" lIns="80165" tIns="40083" rIns="80165" bIns="40083" anchor="ct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p:cNvSpPr>
            <a:spLocks noGrp="1" noChangeArrowheads="1"/>
          </p:cNvSpPr>
          <p:nvPr>
            <p:ph type="sldNum" sz="quarter"/>
          </p:nvPr>
        </p:nvSpPr>
        <p:spPr>
          <a:noFill/>
        </p:spPr>
        <p:txBody>
          <a:bodyPr lIns="80165" tIns="40083" rIns="80165" bIns="40083"/>
          <a:lstStyle/>
          <a:p>
            <a:fld id="{35EB6F31-B1EC-487E-AA69-A7ACCFF8EB47}" type="slidenum">
              <a:rPr lang="en-IN" smtClean="0">
                <a:ea typeface="DejaVu Sans" charset="0"/>
              </a:rPr>
              <a:pPr/>
              <a:t>4</a:t>
            </a:fld>
            <a:endParaRPr lang="en-IN" smtClean="0">
              <a:ea typeface="DejaVu Sans" charset="0"/>
            </a:endParaRPr>
          </a:p>
        </p:txBody>
      </p:sp>
      <p:sp>
        <p:nvSpPr>
          <p:cNvPr id="20483" name="Rectangle 1"/>
          <p:cNvSpPr>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20484" name="Rectangle 2"/>
          <p:cNvSpPr>
            <a:spLocks noGrp="1" noChangeArrowheads="1"/>
          </p:cNvSpPr>
          <p:nvPr>
            <p:ph type="body" idx="1"/>
          </p:nvPr>
        </p:nvSpPr>
        <p:spPr>
          <a:xfrm>
            <a:off x="685512" y="4343230"/>
            <a:ext cx="5486976" cy="4115139"/>
          </a:xfrm>
          <a:noFill/>
          <a:ln/>
        </p:spPr>
        <p:txBody>
          <a:bodyPr wrap="none" lIns="80165" tIns="40083" rIns="80165" bIns="40083" anchor="ct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2"/>
            <a:ext cx="7772400" cy="1102519"/>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pPr algn="ctr"/>
            <a:fld id="{047E157E-8DCB-4F70-A0AF-5EB586A91DD4}" type="datetime1">
              <a:rPr kumimoji="0" lang="nl-NL" smtClean="0">
                <a:solidFill>
                  <a:srgbClr val="FFFFFF"/>
                </a:solidFill>
              </a:rPr>
              <a:pPr algn="ctr"/>
              <a:t>16-2-2012</a:t>
            </a:fld>
            <a:endParaRPr kumimoji="0" lang="nl-NL" sz="2000">
              <a:solidFill>
                <a:srgbClr val="FFFFFF"/>
              </a:solidFill>
            </a:endParaRPr>
          </a:p>
        </p:txBody>
      </p:sp>
      <p:sp>
        <p:nvSpPr>
          <p:cNvPr id="5" name="Tijdelijke aanduiding voor voettekst 4"/>
          <p:cNvSpPr>
            <a:spLocks noGrp="1"/>
          </p:cNvSpPr>
          <p:nvPr>
            <p:ph type="ftr" sz="quarter" idx="11"/>
          </p:nvPr>
        </p:nvSpPr>
        <p:spPr/>
        <p:txBody>
          <a:bodyPr/>
          <a:lstStyle/>
          <a:p>
            <a:pPr algn="r"/>
            <a:endParaRPr kumimoji="0" lang="nl-NL">
              <a:solidFill>
                <a:schemeClr val="tx2"/>
              </a:solidFill>
            </a:endParaRPr>
          </a:p>
        </p:txBody>
      </p:sp>
      <p:sp>
        <p:nvSpPr>
          <p:cNvPr id="6" name="Tijdelijke aanduiding voor dianummer 5"/>
          <p:cNvSpPr>
            <a:spLocks noGrp="1"/>
          </p:cNvSpPr>
          <p:nvPr>
            <p:ph type="sldNum" sz="quarter" idx="12"/>
          </p:nvPr>
        </p:nvSpPr>
        <p:spPr/>
        <p:txBody>
          <a:bodyPr/>
          <a:lstStyle/>
          <a:p>
            <a:fld id="{8F82E0A0-C266-4798-8C8F-B9F91E9DA37E}" type="slidenum">
              <a:rPr kumimoji="0" lang="nl-NL" smtClean="0">
                <a:solidFill>
                  <a:schemeClr val="tx2"/>
                </a:solidFill>
              </a:rPr>
              <a:pPr/>
              <a:t>‹#›</a:t>
            </a:fld>
            <a:endParaRPr kumimoji="0" lang="nl-NL">
              <a:solidFill>
                <a:schemeClr val="tx2"/>
              </a:solidFill>
            </a:endParaRPr>
          </a:p>
        </p:txBody>
      </p:sp>
    </p:spTree>
    <p:extLst>
      <p:ext uri="{BB962C8B-B14F-4D97-AF65-F5344CB8AC3E}">
        <p14:creationId xmlns:p14="http://schemas.microsoft.com/office/powerpoint/2010/main" val="2458180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4606EA6-EFEA-4C30-9264-4F9291A5780D}" type="datetime1">
              <a:rPr lang="nl-NL" smtClean="0"/>
              <a:pPr/>
              <a:t>16-2-2012</a:t>
            </a:fld>
            <a:endParaRPr kumimoji="0" lang="nl-NL" sz="1400">
              <a:solidFill>
                <a:schemeClr val="tx2"/>
              </a:solidFill>
            </a:endParaRPr>
          </a:p>
        </p:txBody>
      </p:sp>
      <p:sp>
        <p:nvSpPr>
          <p:cNvPr id="5" name="Tijdelijke aanduiding voor voettekst 4"/>
          <p:cNvSpPr>
            <a:spLocks noGrp="1"/>
          </p:cNvSpPr>
          <p:nvPr>
            <p:ph type="ftr" sz="quarter" idx="11"/>
          </p:nvPr>
        </p:nvSpPr>
        <p:spPr/>
        <p:txBody>
          <a:bodyPr/>
          <a:lstStyle/>
          <a:p>
            <a:pPr algn="r"/>
            <a:endParaRPr kumimoji="0" lang="nl-NL" sz="1400">
              <a:solidFill>
                <a:schemeClr val="tx2"/>
              </a:solidFill>
            </a:endParaRPr>
          </a:p>
        </p:txBody>
      </p:sp>
      <p:sp>
        <p:nvSpPr>
          <p:cNvPr id="6" name="Tijdelijke aanduiding voor dianummer 5"/>
          <p:cNvSpPr>
            <a:spLocks noGrp="1"/>
          </p:cNvSpPr>
          <p:nvPr>
            <p:ph type="sldNum" sz="quarter" idx="12"/>
          </p:nvPr>
        </p:nvSpPr>
        <p:spPr/>
        <p:txBody>
          <a:bodyPr/>
          <a:lstStyle/>
          <a:p>
            <a:pPr algn="ctr"/>
            <a:fld id="{8F82E0A0-C266-4798-8C8F-B9F91E9DA37E}" type="slidenum">
              <a:rPr kumimoji="0" lang="nl-NL" sz="1400" b="1" smtClean="0">
                <a:solidFill>
                  <a:srgbClr val="FFFFFF"/>
                </a:solidFill>
              </a:rPr>
              <a:pPr algn="ctr"/>
              <a:t>‹#›</a:t>
            </a:fld>
            <a:endParaRPr kumimoji="0" lang="nl-NL" sz="1400" b="1">
              <a:solidFill>
                <a:srgbClr val="FFFFFF"/>
              </a:solidFill>
            </a:endParaRPr>
          </a:p>
        </p:txBody>
      </p:sp>
    </p:spTree>
    <p:extLst>
      <p:ext uri="{BB962C8B-B14F-4D97-AF65-F5344CB8AC3E}">
        <p14:creationId xmlns:p14="http://schemas.microsoft.com/office/powerpoint/2010/main" val="3864151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80"/>
            <a:ext cx="2057400" cy="4388644"/>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05980"/>
            <a:ext cx="6019800" cy="43886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4606EA6-EFEA-4C30-9264-4F9291A5780D}" type="datetime1">
              <a:rPr lang="nl-NL" smtClean="0"/>
              <a:pPr/>
              <a:t>16-2-2012</a:t>
            </a:fld>
            <a:endParaRPr kumimoji="0" lang="nl-NL" sz="1400">
              <a:solidFill>
                <a:schemeClr val="tx2"/>
              </a:solidFill>
            </a:endParaRPr>
          </a:p>
        </p:txBody>
      </p:sp>
      <p:sp>
        <p:nvSpPr>
          <p:cNvPr id="5" name="Tijdelijke aanduiding voor voettekst 4"/>
          <p:cNvSpPr>
            <a:spLocks noGrp="1"/>
          </p:cNvSpPr>
          <p:nvPr>
            <p:ph type="ftr" sz="quarter" idx="11"/>
          </p:nvPr>
        </p:nvSpPr>
        <p:spPr/>
        <p:txBody>
          <a:bodyPr/>
          <a:lstStyle/>
          <a:p>
            <a:pPr algn="r"/>
            <a:endParaRPr kumimoji="0" lang="nl-NL" sz="1400">
              <a:solidFill>
                <a:schemeClr val="tx2"/>
              </a:solidFill>
            </a:endParaRPr>
          </a:p>
        </p:txBody>
      </p:sp>
      <p:sp>
        <p:nvSpPr>
          <p:cNvPr id="6" name="Tijdelijke aanduiding voor dianummer 5"/>
          <p:cNvSpPr>
            <a:spLocks noGrp="1"/>
          </p:cNvSpPr>
          <p:nvPr>
            <p:ph type="sldNum" sz="quarter" idx="12"/>
          </p:nvPr>
        </p:nvSpPr>
        <p:spPr/>
        <p:txBody>
          <a:bodyPr/>
          <a:lstStyle/>
          <a:p>
            <a:pPr algn="ctr"/>
            <a:fld id="{8F82E0A0-C266-4798-8C8F-B9F91E9DA37E}" type="slidenum">
              <a:rPr kumimoji="0" lang="nl-NL" sz="1400" b="1" smtClean="0">
                <a:solidFill>
                  <a:srgbClr val="FFFFFF"/>
                </a:solidFill>
              </a:rPr>
              <a:pPr algn="ctr"/>
              <a:t>‹#›</a:t>
            </a:fld>
            <a:endParaRPr kumimoji="0" lang="nl-NL" sz="1400" b="1">
              <a:solidFill>
                <a:srgbClr val="FFFFFF"/>
              </a:solidFill>
            </a:endParaRPr>
          </a:p>
        </p:txBody>
      </p:sp>
    </p:spTree>
    <p:extLst>
      <p:ext uri="{BB962C8B-B14F-4D97-AF65-F5344CB8AC3E}">
        <p14:creationId xmlns:p14="http://schemas.microsoft.com/office/powerpoint/2010/main" val="4224657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05222"/>
            <a:ext cx="8226720" cy="85761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IN"/>
          </a:p>
        </p:txBody>
      </p:sp>
      <p:sp>
        <p:nvSpPr>
          <p:cNvPr id="4" name="Rectangle 4"/>
          <p:cNvSpPr>
            <a:spLocks noGrp="1" noChangeArrowheads="1"/>
          </p:cNvSpPr>
          <p:nvPr>
            <p:ph type="ftr" idx="11"/>
          </p:nvPr>
        </p:nvSpPr>
        <p:spPr>
          <a:ln/>
        </p:spPr>
        <p:txBody>
          <a:bodyPr/>
          <a:lstStyle>
            <a:lvl1pPr>
              <a:defRPr/>
            </a:lvl1pPr>
          </a:lstStyle>
          <a:p>
            <a:pPr>
              <a:defRPr/>
            </a:pPr>
            <a:endParaRPr lang="en-IN"/>
          </a:p>
        </p:txBody>
      </p:sp>
      <p:sp>
        <p:nvSpPr>
          <p:cNvPr id="5" name="Rectangle 5"/>
          <p:cNvSpPr>
            <a:spLocks noGrp="1" noChangeArrowheads="1"/>
          </p:cNvSpPr>
          <p:nvPr>
            <p:ph type="sldNum" idx="12"/>
          </p:nvPr>
        </p:nvSpPr>
        <p:spPr>
          <a:ln/>
        </p:spPr>
        <p:txBody>
          <a:bodyPr/>
          <a:lstStyle>
            <a:lvl1pPr>
              <a:defRPr/>
            </a:lvl1pPr>
          </a:lstStyle>
          <a:p>
            <a:pPr>
              <a:defRPr/>
            </a:pPr>
            <a:fld id="{7B07D0AE-EEB8-4986-8ECA-E5D5E4D623C6}" type="slidenum">
              <a:rPr lang="en-IN"/>
              <a:pPr>
                <a:defRPr/>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4606EA6-EFEA-4C30-9264-4F9291A5780D}" type="datetime1">
              <a:rPr lang="nl-NL" smtClean="0"/>
              <a:pPr/>
              <a:t>16-2-2012</a:t>
            </a:fld>
            <a:endParaRPr kumimoji="0" lang="nl-NL" sz="1400">
              <a:solidFill>
                <a:schemeClr val="tx2"/>
              </a:solidFill>
            </a:endParaRPr>
          </a:p>
        </p:txBody>
      </p:sp>
      <p:sp>
        <p:nvSpPr>
          <p:cNvPr id="5" name="Tijdelijke aanduiding voor voettekst 4"/>
          <p:cNvSpPr>
            <a:spLocks noGrp="1"/>
          </p:cNvSpPr>
          <p:nvPr>
            <p:ph type="ftr" sz="quarter" idx="11"/>
          </p:nvPr>
        </p:nvSpPr>
        <p:spPr/>
        <p:txBody>
          <a:bodyPr/>
          <a:lstStyle/>
          <a:p>
            <a:pPr algn="r"/>
            <a:endParaRPr kumimoji="0" lang="nl-NL" sz="1400">
              <a:solidFill>
                <a:schemeClr val="tx2"/>
              </a:solidFill>
            </a:endParaRPr>
          </a:p>
        </p:txBody>
      </p:sp>
      <p:sp>
        <p:nvSpPr>
          <p:cNvPr id="6" name="Tijdelijke aanduiding voor dianummer 5"/>
          <p:cNvSpPr>
            <a:spLocks noGrp="1"/>
          </p:cNvSpPr>
          <p:nvPr>
            <p:ph type="sldNum" sz="quarter" idx="12"/>
          </p:nvPr>
        </p:nvSpPr>
        <p:spPr/>
        <p:txBody>
          <a:bodyPr/>
          <a:lstStyle/>
          <a:p>
            <a:pPr algn="ctr"/>
            <a:fld id="{8F82E0A0-C266-4798-8C8F-B9F91E9DA37E}" type="slidenum">
              <a:rPr kumimoji="0" lang="nl-NL" sz="1400" b="1" smtClean="0">
                <a:solidFill>
                  <a:srgbClr val="FFFFFF"/>
                </a:solidFill>
              </a:rPr>
              <a:pPr algn="ctr"/>
              <a:t>‹#›</a:t>
            </a:fld>
            <a:endParaRPr kumimoji="0" lang="nl-NL" sz="1400" b="1">
              <a:solidFill>
                <a:srgbClr val="FFFFFF"/>
              </a:solidFill>
            </a:endParaRPr>
          </a:p>
        </p:txBody>
      </p:sp>
    </p:spTree>
    <p:extLst>
      <p:ext uri="{BB962C8B-B14F-4D97-AF65-F5344CB8AC3E}">
        <p14:creationId xmlns:p14="http://schemas.microsoft.com/office/powerpoint/2010/main" val="739363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6FCF9F07-3BC7-4570-B054-79111B0A380C}" type="datetime1">
              <a:rPr lang="nl-NL" smtClean="0"/>
              <a:pPr/>
              <a:t>16-2-2012</a:t>
            </a:fld>
            <a:endParaRPr kumimoji="0" lang="nl-NL"/>
          </a:p>
        </p:txBody>
      </p:sp>
      <p:sp>
        <p:nvSpPr>
          <p:cNvPr id="5" name="Tijdelijke aanduiding voor voettekst 4"/>
          <p:cNvSpPr>
            <a:spLocks noGrp="1"/>
          </p:cNvSpPr>
          <p:nvPr>
            <p:ph type="ftr" sz="quarter" idx="11"/>
          </p:nvPr>
        </p:nvSpPr>
        <p:spPr/>
        <p:txBody>
          <a:bodyPr/>
          <a:lstStyle/>
          <a:p>
            <a:endParaRPr kumimoji="0" lang="nl-NL"/>
          </a:p>
        </p:txBody>
      </p:sp>
      <p:sp>
        <p:nvSpPr>
          <p:cNvPr id="6" name="Tijdelijke aanduiding voor dianummer 5"/>
          <p:cNvSpPr>
            <a:spLocks noGrp="1"/>
          </p:cNvSpPr>
          <p:nvPr>
            <p:ph type="sldNum" sz="quarter" idx="12"/>
          </p:nvPr>
        </p:nvSpPr>
        <p:spPr/>
        <p:txBody>
          <a:bodyPr/>
          <a:lstStyle/>
          <a:p>
            <a:pPr algn="ctr"/>
            <a:fld id="{8F82E0A0-C266-4798-8C8F-B9F91E9DA37E}" type="slidenum">
              <a:rPr kumimoji="0" lang="nl-NL" sz="2400" b="1" smtClean="0">
                <a:solidFill>
                  <a:srgbClr val="FFFFFF"/>
                </a:solidFill>
              </a:rPr>
              <a:pPr algn="ctr"/>
              <a:t>‹#›</a:t>
            </a:fld>
            <a:endParaRPr kumimoji="0" lang="nl-NL" sz="2400">
              <a:solidFill>
                <a:srgbClr val="FFFFFF"/>
              </a:solidFill>
            </a:endParaRPr>
          </a:p>
        </p:txBody>
      </p:sp>
    </p:spTree>
    <p:extLst>
      <p:ext uri="{BB962C8B-B14F-4D97-AF65-F5344CB8AC3E}">
        <p14:creationId xmlns:p14="http://schemas.microsoft.com/office/powerpoint/2010/main" val="328571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E4606EA6-EFEA-4C30-9264-4F9291A5780D}" type="datetime1">
              <a:rPr lang="nl-NL" smtClean="0"/>
              <a:pPr/>
              <a:t>16-2-2012</a:t>
            </a:fld>
            <a:endParaRPr kumimoji="0" lang="nl-NL"/>
          </a:p>
        </p:txBody>
      </p:sp>
      <p:sp>
        <p:nvSpPr>
          <p:cNvPr id="6" name="Tijdelijke aanduiding voor voettekst 5"/>
          <p:cNvSpPr>
            <a:spLocks noGrp="1"/>
          </p:cNvSpPr>
          <p:nvPr>
            <p:ph type="ftr" sz="quarter" idx="11"/>
          </p:nvPr>
        </p:nvSpPr>
        <p:spPr/>
        <p:txBody>
          <a:bodyPr/>
          <a:lstStyle/>
          <a:p>
            <a:endParaRPr kumimoji="0" lang="nl-NL"/>
          </a:p>
        </p:txBody>
      </p:sp>
      <p:sp>
        <p:nvSpPr>
          <p:cNvPr id="7" name="Tijdelijke aanduiding voor dianummer 6"/>
          <p:cNvSpPr>
            <a:spLocks noGrp="1"/>
          </p:cNvSpPr>
          <p:nvPr>
            <p:ph type="sldNum" sz="quarter" idx="12"/>
          </p:nvPr>
        </p:nvSpPr>
        <p:spPr/>
        <p:txBody>
          <a:bodyPr/>
          <a:lstStyle/>
          <a:p>
            <a:pPr algn="ctr"/>
            <a:fld id="{8F82E0A0-C266-4798-8C8F-B9F91E9DA37E}" type="slidenum">
              <a:rPr kumimoji="0" lang="nl-NL" sz="1400" b="1" smtClean="0">
                <a:solidFill>
                  <a:srgbClr val="FFFFFF"/>
                </a:solidFill>
              </a:rPr>
              <a:pPr algn="ctr"/>
              <a:t>‹#›</a:t>
            </a:fld>
            <a:endParaRPr kumimoji="0" lang="nl-NL"/>
          </a:p>
        </p:txBody>
      </p:sp>
    </p:spTree>
    <p:extLst>
      <p:ext uri="{BB962C8B-B14F-4D97-AF65-F5344CB8AC3E}">
        <p14:creationId xmlns:p14="http://schemas.microsoft.com/office/powerpoint/2010/main" val="3770359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E4606EA6-EFEA-4C30-9264-4F9291A5780D}" type="datetime1">
              <a:rPr lang="nl-NL" smtClean="0"/>
              <a:pPr/>
              <a:t>16-2-2012</a:t>
            </a:fld>
            <a:endParaRPr kumimoji="0" lang="nl-NL"/>
          </a:p>
        </p:txBody>
      </p:sp>
      <p:sp>
        <p:nvSpPr>
          <p:cNvPr id="8" name="Tijdelijke aanduiding voor voettekst 7"/>
          <p:cNvSpPr>
            <a:spLocks noGrp="1"/>
          </p:cNvSpPr>
          <p:nvPr>
            <p:ph type="ftr" sz="quarter" idx="11"/>
          </p:nvPr>
        </p:nvSpPr>
        <p:spPr/>
        <p:txBody>
          <a:bodyPr/>
          <a:lstStyle/>
          <a:p>
            <a:endParaRPr kumimoji="0" lang="nl-NL"/>
          </a:p>
        </p:txBody>
      </p:sp>
      <p:sp>
        <p:nvSpPr>
          <p:cNvPr id="9" name="Tijdelijke aanduiding voor dianummer 8"/>
          <p:cNvSpPr>
            <a:spLocks noGrp="1"/>
          </p:cNvSpPr>
          <p:nvPr>
            <p:ph type="sldNum" sz="quarter" idx="12"/>
          </p:nvPr>
        </p:nvSpPr>
        <p:spPr/>
        <p:txBody>
          <a:bodyPr/>
          <a:lstStyle/>
          <a:p>
            <a:pPr algn="ctr"/>
            <a:fld id="{8F82E0A0-C266-4798-8C8F-B9F91E9DA37E}" type="slidenum">
              <a:rPr kumimoji="0" lang="nl-NL" sz="1400" b="1" smtClean="0">
                <a:solidFill>
                  <a:srgbClr val="FFFFFF"/>
                </a:solidFill>
              </a:rPr>
              <a:pPr algn="ctr"/>
              <a:t>‹#›</a:t>
            </a:fld>
            <a:endParaRPr kumimoji="0" lang="nl-NL"/>
          </a:p>
        </p:txBody>
      </p:sp>
    </p:spTree>
    <p:extLst>
      <p:ext uri="{BB962C8B-B14F-4D97-AF65-F5344CB8AC3E}">
        <p14:creationId xmlns:p14="http://schemas.microsoft.com/office/powerpoint/2010/main" val="3924488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6DFADB5D-B7A0-47E3-AD2D-B1A6F8614213}" type="datetime1">
              <a:rPr lang="nl-NL" smtClean="0"/>
              <a:pPr/>
              <a:t>16-2-2012</a:t>
            </a:fld>
            <a:endParaRPr kumimoji="0" lang="nl-NL"/>
          </a:p>
        </p:txBody>
      </p:sp>
      <p:sp>
        <p:nvSpPr>
          <p:cNvPr id="4" name="Tijdelijke aanduiding voor voettekst 3"/>
          <p:cNvSpPr>
            <a:spLocks noGrp="1"/>
          </p:cNvSpPr>
          <p:nvPr>
            <p:ph type="ftr" sz="quarter" idx="11"/>
          </p:nvPr>
        </p:nvSpPr>
        <p:spPr/>
        <p:txBody>
          <a:bodyPr/>
          <a:lstStyle/>
          <a:p>
            <a:endParaRPr kumimoji="0" lang="nl-NL"/>
          </a:p>
        </p:txBody>
      </p:sp>
      <p:sp>
        <p:nvSpPr>
          <p:cNvPr id="5" name="Tijdelijke aanduiding voor dianummer 4"/>
          <p:cNvSpPr>
            <a:spLocks noGrp="1"/>
          </p:cNvSpPr>
          <p:nvPr>
            <p:ph type="sldNum" sz="quarter" idx="12"/>
          </p:nvPr>
        </p:nvSpPr>
        <p:spPr/>
        <p:txBody>
          <a:bodyPr/>
          <a:lstStyle/>
          <a:p>
            <a:fld id="{A3F7CB7D-F184-43C7-B6FD-03D728E1BBFF}" type="slidenum">
              <a:rPr kumimoji="0" lang="nl-NL" smtClean="0">
                <a:solidFill>
                  <a:srgbClr val="FFFFFF"/>
                </a:solidFill>
              </a:rPr>
              <a:pPr/>
              <a:t>‹#›</a:t>
            </a:fld>
            <a:endParaRPr kumimoji="0" lang="nl-NL">
              <a:solidFill>
                <a:srgbClr val="FFFFFF"/>
              </a:solidFill>
            </a:endParaRPr>
          </a:p>
        </p:txBody>
      </p:sp>
    </p:spTree>
    <p:extLst>
      <p:ext uri="{BB962C8B-B14F-4D97-AF65-F5344CB8AC3E}">
        <p14:creationId xmlns:p14="http://schemas.microsoft.com/office/powerpoint/2010/main" val="423631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2968126-03FC-49C0-B9B8-2B561CCC3D90}" type="datetime1">
              <a:rPr lang="nl-NL" smtClean="0"/>
              <a:pPr/>
              <a:t>16-2-2012</a:t>
            </a:fld>
            <a:endParaRPr kumimoji="0" lang="nl-NL"/>
          </a:p>
        </p:txBody>
      </p:sp>
      <p:sp>
        <p:nvSpPr>
          <p:cNvPr id="3" name="Tijdelijke aanduiding voor voettekst 2"/>
          <p:cNvSpPr>
            <a:spLocks noGrp="1"/>
          </p:cNvSpPr>
          <p:nvPr>
            <p:ph type="ftr" sz="quarter" idx="11"/>
          </p:nvPr>
        </p:nvSpPr>
        <p:spPr/>
        <p:txBody>
          <a:bodyPr/>
          <a:lstStyle/>
          <a:p>
            <a:endParaRPr kumimoji="0" lang="nl-NL"/>
          </a:p>
        </p:txBody>
      </p:sp>
      <p:sp>
        <p:nvSpPr>
          <p:cNvPr id="4" name="Tijdelijke aanduiding voor dianummer 3"/>
          <p:cNvSpPr>
            <a:spLocks noGrp="1"/>
          </p:cNvSpPr>
          <p:nvPr>
            <p:ph type="sldNum" sz="quarter" idx="12"/>
          </p:nvPr>
        </p:nvSpPr>
        <p:spPr/>
        <p:txBody>
          <a:bodyPr/>
          <a:lstStyle/>
          <a:p>
            <a:fld id="{A3F7CB7D-F184-43C7-B6FD-03D728E1BBFF}" type="slidenum">
              <a:rPr kumimoji="0" lang="nl-NL" smtClean="0">
                <a:solidFill>
                  <a:schemeClr val="tx2"/>
                </a:solidFill>
              </a:rPr>
              <a:pPr/>
              <a:t>‹#›</a:t>
            </a:fld>
            <a:endParaRPr kumimoji="0" lang="nl-NL">
              <a:solidFill>
                <a:schemeClr val="tx2"/>
              </a:solidFill>
            </a:endParaRPr>
          </a:p>
        </p:txBody>
      </p:sp>
    </p:spTree>
    <p:extLst>
      <p:ext uri="{BB962C8B-B14F-4D97-AF65-F5344CB8AC3E}">
        <p14:creationId xmlns:p14="http://schemas.microsoft.com/office/powerpoint/2010/main" val="327006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7" y="204787"/>
            <a:ext cx="3008313" cy="871538"/>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F49A8198-4617-485E-9585-4840B69DBBA6}" type="datetime1">
              <a:rPr lang="nl-NL" smtClean="0"/>
              <a:pPr/>
              <a:t>16-2-2012</a:t>
            </a:fld>
            <a:endParaRPr kumimoji="0" lang="nl-NL"/>
          </a:p>
        </p:txBody>
      </p:sp>
      <p:sp>
        <p:nvSpPr>
          <p:cNvPr id="6" name="Tijdelijke aanduiding voor voettekst 5"/>
          <p:cNvSpPr>
            <a:spLocks noGrp="1"/>
          </p:cNvSpPr>
          <p:nvPr>
            <p:ph type="ftr" sz="quarter" idx="11"/>
          </p:nvPr>
        </p:nvSpPr>
        <p:spPr/>
        <p:txBody>
          <a:bodyPr/>
          <a:lstStyle/>
          <a:p>
            <a:endParaRPr kumimoji="0" lang="nl-NL"/>
          </a:p>
        </p:txBody>
      </p:sp>
      <p:sp>
        <p:nvSpPr>
          <p:cNvPr id="7" name="Tijdelijke aanduiding voor dianummer 6"/>
          <p:cNvSpPr>
            <a:spLocks noGrp="1"/>
          </p:cNvSpPr>
          <p:nvPr>
            <p:ph type="sldNum" sz="quarter" idx="12"/>
          </p:nvPr>
        </p:nvSpPr>
        <p:spPr/>
        <p:txBody>
          <a:bodyPr/>
          <a:lstStyle/>
          <a:p>
            <a:fld id="{A3F7CB7D-F184-43C7-B6FD-03D728E1BBFF}" type="slidenum">
              <a:rPr kumimoji="0" lang="nl-NL" smtClean="0">
                <a:solidFill>
                  <a:srgbClr val="FFFFFF"/>
                </a:solidFill>
              </a:rPr>
              <a:pPr/>
              <a:t>‹#›</a:t>
            </a:fld>
            <a:endParaRPr kumimoji="0" lang="nl-NL">
              <a:solidFill>
                <a:srgbClr val="FFFFFF"/>
              </a:solidFill>
            </a:endParaRPr>
          </a:p>
        </p:txBody>
      </p:sp>
    </p:spTree>
    <p:extLst>
      <p:ext uri="{BB962C8B-B14F-4D97-AF65-F5344CB8AC3E}">
        <p14:creationId xmlns:p14="http://schemas.microsoft.com/office/powerpoint/2010/main" val="318949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4606EA6-EFEA-4C30-9264-4F9291A5780D}" type="datetime1">
              <a:rPr lang="nl-NL" smtClean="0"/>
              <a:pPr/>
              <a:t>16-2-2012</a:t>
            </a:fld>
            <a:endParaRPr kumimoji="0" lang="nl-NL"/>
          </a:p>
        </p:txBody>
      </p:sp>
      <p:sp>
        <p:nvSpPr>
          <p:cNvPr id="6" name="Tijdelijke aanduiding voor voettekst 5"/>
          <p:cNvSpPr>
            <a:spLocks noGrp="1"/>
          </p:cNvSpPr>
          <p:nvPr>
            <p:ph type="ftr" sz="quarter" idx="11"/>
          </p:nvPr>
        </p:nvSpPr>
        <p:spPr/>
        <p:txBody>
          <a:bodyPr/>
          <a:lstStyle/>
          <a:p>
            <a:endParaRPr kumimoji="0" lang="nl-NL"/>
          </a:p>
        </p:txBody>
      </p:sp>
      <p:sp>
        <p:nvSpPr>
          <p:cNvPr id="7" name="Tijdelijke aanduiding voor dianummer 6"/>
          <p:cNvSpPr>
            <a:spLocks noGrp="1"/>
          </p:cNvSpPr>
          <p:nvPr>
            <p:ph type="sldNum" sz="quarter" idx="12"/>
          </p:nvPr>
        </p:nvSpPr>
        <p:spPr/>
        <p:txBody>
          <a:bodyPr/>
          <a:lstStyle/>
          <a:p>
            <a:pPr algn="ctr"/>
            <a:fld id="{8F82E0A0-C266-4798-8C8F-B9F91E9DA37E}" type="slidenum">
              <a:rPr kumimoji="0" lang="nl-NL" sz="2800" b="1" smtClean="0">
                <a:solidFill>
                  <a:srgbClr val="FFFFFF"/>
                </a:solidFill>
              </a:rPr>
              <a:pPr algn="ctr"/>
              <a:t>‹#›</a:t>
            </a:fld>
            <a:endParaRPr kumimoji="0" lang="nl-NL" sz="2800"/>
          </a:p>
        </p:txBody>
      </p:sp>
    </p:spTree>
    <p:extLst>
      <p:ext uri="{BB962C8B-B14F-4D97-AF65-F5344CB8AC3E}">
        <p14:creationId xmlns:p14="http://schemas.microsoft.com/office/powerpoint/2010/main" val="3467957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4606EA6-EFEA-4C30-9264-4F9291A5780D}" type="datetime1">
              <a:rPr lang="nl-NL" smtClean="0"/>
              <a:pPr/>
              <a:t>16-2-2012</a:t>
            </a:fld>
            <a:endParaRPr kumimoji="0" lang="nl-NL" sz="1400">
              <a:solidFill>
                <a:schemeClr val="tx2"/>
              </a:solidFill>
            </a:endParaRPr>
          </a:p>
        </p:txBody>
      </p:sp>
      <p:sp>
        <p:nvSpPr>
          <p:cNvPr id="5" name="Tijdelijke aanduiding voor voettekst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endParaRPr kumimoji="0" lang="nl-NL" sz="1400">
              <a:solidFill>
                <a:schemeClr val="tx2"/>
              </a:solidFill>
            </a:endParaRPr>
          </a:p>
        </p:txBody>
      </p:sp>
      <p:sp>
        <p:nvSpPr>
          <p:cNvPr id="6" name="Tijdelijke aanduiding voor dianumm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8F82E0A0-C266-4798-8C8F-B9F91E9DA37E}" type="slidenum">
              <a:rPr kumimoji="0" lang="nl-NL" sz="1400" b="1" smtClean="0">
                <a:solidFill>
                  <a:srgbClr val="FFFFFF"/>
                </a:solidFill>
              </a:rPr>
              <a:pPr algn="ctr"/>
              <a:t>‹#›</a:t>
            </a:fld>
            <a:endParaRPr kumimoji="0" lang="nl-NL" sz="1400" b="1">
              <a:solidFill>
                <a:srgbClr val="FFFFFF"/>
              </a:solidFill>
            </a:endParaRPr>
          </a:p>
        </p:txBody>
      </p:sp>
      <p:pic>
        <p:nvPicPr>
          <p:cNvPr id="9" name="Picture 2" descr="C:\Documents and Settings\Administrator\Desktop\ppb.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470874" y="42390"/>
            <a:ext cx="2673126" cy="458675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Documents and Settings\Administrator\Desktop\pantene.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062889" y="4476750"/>
            <a:ext cx="2081111" cy="67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070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1600200" y="1657350"/>
            <a:ext cx="5713560" cy="1905000"/>
          </a:xfrm>
        </p:spPr>
        <p:txBody>
          <a:bodyPr tIns="31430">
            <a:normAutofit/>
          </a:bodyPr>
          <a:lstStyle/>
          <a:p>
            <a:pPr>
              <a:tabLst>
                <a:tab pos="586287" algn="l"/>
                <a:tab pos="1172573" algn="l"/>
                <a:tab pos="1758860" algn="l"/>
                <a:tab pos="2345146" algn="l"/>
                <a:tab pos="2931433" algn="l"/>
                <a:tab pos="3517720" algn="l"/>
                <a:tab pos="4104006" algn="l"/>
                <a:tab pos="4690293" algn="l"/>
                <a:tab pos="5276579" algn="l"/>
                <a:tab pos="5862866" algn="l"/>
                <a:tab pos="6449153" algn="l"/>
                <a:tab pos="7035439" algn="l"/>
              </a:tabLst>
            </a:pPr>
            <a:r>
              <a:rPr lang="en-IN" sz="3600" b="1" dirty="0" smtClean="0">
                <a:latin typeface="Century Gothic" pitchFamily="34" charset="0"/>
              </a:rPr>
              <a:t>Break </a:t>
            </a:r>
            <a:r>
              <a:rPr lang="en-IN" sz="3600" b="1" dirty="0" smtClean="0">
                <a:latin typeface="Century Gothic" pitchFamily="34" charset="0"/>
              </a:rPr>
              <a:t>The Cycle</a:t>
            </a:r>
            <a:r>
              <a:rPr lang="en-IN" sz="3600" dirty="0" smtClean="0">
                <a:latin typeface="Century Gothic" pitchFamily="34" charset="0"/>
              </a:rPr>
              <a:t/>
            </a:r>
            <a:br>
              <a:rPr lang="en-IN" sz="3600" dirty="0" smtClean="0">
                <a:latin typeface="Century Gothic" pitchFamily="34" charset="0"/>
              </a:rPr>
            </a:br>
            <a:r>
              <a:rPr lang="en-IN" sz="3600" dirty="0" smtClean="0">
                <a:latin typeface="Century Gothic" pitchFamily="34" charset="0"/>
              </a:rPr>
              <a:t/>
            </a:r>
            <a:br>
              <a:rPr lang="en-IN" sz="3600" dirty="0" smtClean="0">
                <a:latin typeface="Century Gothic" pitchFamily="34" charset="0"/>
              </a:rPr>
            </a:br>
            <a:r>
              <a:rPr lang="en-IN" sz="2400" dirty="0" smtClean="0">
                <a:latin typeface="Century Gothic" pitchFamily="34" charset="0"/>
              </a:rPr>
              <a:t>Campaign Study &amp; Analysis</a:t>
            </a:r>
            <a:endParaRPr lang="en-IN" sz="3600" dirty="0" smtClean="0">
              <a:latin typeface="Century Gothic" pitchFamily="34" charset="0"/>
            </a:endParaRPr>
          </a:p>
        </p:txBody>
      </p:sp>
      <p:pic>
        <p:nvPicPr>
          <p:cNvPr id="1026" name="Picture 2" descr="http://pantenecouponsprintable.com/wp-content/uploads/2011/06/pantene-pro-v-ele-logo-prewk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895350"/>
            <a:ext cx="1507425" cy="962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9"/>
          <p:cNvSpPr>
            <a:spLocks noGrp="1"/>
          </p:cNvSpPr>
          <p:nvPr>
            <p:ph type="title"/>
          </p:nvPr>
        </p:nvSpPr>
        <p:spPr>
          <a:xfrm>
            <a:off x="381000" y="174056"/>
            <a:ext cx="7520627" cy="1102294"/>
          </a:xfrm>
        </p:spPr>
        <p:txBody>
          <a:bodyPr>
            <a:noAutofit/>
          </a:bodyPr>
          <a:lstStyle/>
          <a:p>
            <a:r>
              <a:rPr lang="en-US" sz="4000" b="1" dirty="0" smtClean="0">
                <a:solidFill>
                  <a:schemeClr val="tx1">
                    <a:lumMod val="85000"/>
                    <a:lumOff val="15000"/>
                  </a:schemeClr>
                </a:solidFill>
                <a:latin typeface="Century Gothic" pitchFamily="34" charset="0"/>
              </a:rPr>
              <a:t>Leader board</a:t>
            </a:r>
            <a:endParaRPr lang="en-US" sz="4000" b="1" dirty="0">
              <a:solidFill>
                <a:schemeClr val="tx1">
                  <a:lumMod val="85000"/>
                  <a:lumOff val="15000"/>
                </a:schemeClr>
              </a:solidFill>
              <a:latin typeface="Century Gothic" pitchFamily="34" charset="0"/>
            </a:endParaRPr>
          </a:p>
        </p:txBody>
      </p:sp>
      <p:sp>
        <p:nvSpPr>
          <p:cNvPr id="4" name="Content Placeholder 7"/>
          <p:cNvSpPr txBox="1">
            <a:spLocks/>
          </p:cNvSpPr>
          <p:nvPr/>
        </p:nvSpPr>
        <p:spPr>
          <a:xfrm>
            <a:off x="533145" y="1336214"/>
            <a:ext cx="4038855" cy="436477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a:p>
          <a:p>
            <a:pPr>
              <a:buFont typeface="Arial" pitchFamily="34" charset="0"/>
              <a:buNone/>
            </a:pPr>
            <a:endParaRPr/>
          </a:p>
          <a:p>
            <a:endParaRPr lang="en-US" sz="1800" dirty="0"/>
          </a:p>
        </p:txBody>
      </p:sp>
      <p:pic>
        <p:nvPicPr>
          <p:cNvPr id="5" name="Picture 2"/>
          <p:cNvPicPr>
            <a:picLocks noChangeAspect="1" noChangeArrowheads="1"/>
          </p:cNvPicPr>
          <p:nvPr/>
        </p:nvPicPr>
        <p:blipFill>
          <a:blip r:embed="rId2"/>
          <a:srcRect l="33968" t="20833" r="39678" b="4167"/>
          <a:stretch>
            <a:fillRect/>
          </a:stretch>
        </p:blipFill>
        <p:spPr bwMode="auto">
          <a:xfrm>
            <a:off x="5410200" y="1123950"/>
            <a:ext cx="213360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62000" y="1352550"/>
            <a:ext cx="3962400" cy="3077766"/>
          </a:xfrm>
          <a:prstGeom prst="rect">
            <a:avLst/>
          </a:prstGeom>
          <a:noFill/>
        </p:spPr>
        <p:txBody>
          <a:bodyPr wrap="square" rtlCol="0">
            <a:spAutoFit/>
          </a:bodyPr>
          <a:lstStyle/>
          <a:p>
            <a:pPr algn="ctr"/>
            <a:r>
              <a:rPr lang="en-US" sz="2400" dirty="0" smtClean="0">
                <a:solidFill>
                  <a:schemeClr val="tx1">
                    <a:lumMod val="85000"/>
                    <a:lumOff val="15000"/>
                  </a:schemeClr>
                </a:solidFill>
                <a:latin typeface="Century Gothic" pitchFamily="34" charset="0"/>
              </a:rPr>
              <a:t>We maintained a </a:t>
            </a:r>
            <a:r>
              <a:rPr lang="en-US" sz="3600" dirty="0" err="1" smtClean="0">
                <a:solidFill>
                  <a:schemeClr val="tx1">
                    <a:lumMod val="85000"/>
                    <a:lumOff val="15000"/>
                  </a:schemeClr>
                </a:solidFill>
                <a:latin typeface="Century Gothic" pitchFamily="34" charset="0"/>
              </a:rPr>
              <a:t>Leaderboard</a:t>
            </a:r>
            <a:r>
              <a:rPr lang="en-US" sz="2400" dirty="0" smtClean="0">
                <a:solidFill>
                  <a:schemeClr val="tx1">
                    <a:lumMod val="85000"/>
                    <a:lumOff val="15000"/>
                  </a:schemeClr>
                </a:solidFill>
                <a:latin typeface="Century Gothic" pitchFamily="34" charset="0"/>
              </a:rPr>
              <a:t> with Daily </a:t>
            </a:r>
            <a:r>
              <a:rPr lang="en-US" sz="3200" dirty="0" smtClean="0">
                <a:solidFill>
                  <a:schemeClr val="tx1">
                    <a:lumMod val="85000"/>
                    <a:lumOff val="15000"/>
                  </a:schemeClr>
                </a:solidFill>
                <a:latin typeface="Century Gothic" pitchFamily="34" charset="0"/>
              </a:rPr>
              <a:t>top 5</a:t>
            </a:r>
            <a:r>
              <a:rPr lang="en-US" sz="2400" dirty="0" smtClean="0">
                <a:solidFill>
                  <a:schemeClr val="tx1">
                    <a:lumMod val="85000"/>
                    <a:lumOff val="15000"/>
                  </a:schemeClr>
                </a:solidFill>
                <a:latin typeface="Century Gothic" pitchFamily="34" charset="0"/>
              </a:rPr>
              <a:t> girls in the league towards winning the Grand Prize of </a:t>
            </a:r>
          </a:p>
          <a:p>
            <a:pPr algn="ctr"/>
            <a:r>
              <a:rPr lang="en-US" sz="3600" b="1" dirty="0" smtClean="0">
                <a:solidFill>
                  <a:schemeClr val="tx1">
                    <a:lumMod val="85000"/>
                    <a:lumOff val="15000"/>
                  </a:schemeClr>
                </a:solidFill>
                <a:latin typeface="Century Gothic" pitchFamily="34" charset="0"/>
              </a:rPr>
              <a:t>Rs 50,000</a:t>
            </a:r>
          </a:p>
          <a:p>
            <a:endParaRPr lang="en-US" dirty="0"/>
          </a:p>
        </p:txBody>
      </p:sp>
    </p:spTree>
    <p:extLst>
      <p:ext uri="{BB962C8B-B14F-4D97-AF65-F5344CB8AC3E}">
        <p14:creationId xmlns:p14="http://schemas.microsoft.com/office/powerpoint/2010/main" val="4155571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050"/>
            <a:ext cx="8226720" cy="857610"/>
          </a:xfrm>
        </p:spPr>
        <p:txBody>
          <a:bodyPr>
            <a:normAutofit/>
          </a:bodyPr>
          <a:lstStyle/>
          <a:p>
            <a:r>
              <a:rPr lang="en-US" sz="4000" b="1" dirty="0" smtClean="0">
                <a:solidFill>
                  <a:schemeClr val="tx1">
                    <a:lumMod val="85000"/>
                    <a:lumOff val="15000"/>
                  </a:schemeClr>
                </a:solidFill>
                <a:latin typeface="Century Gothic" pitchFamily="34" charset="0"/>
              </a:rPr>
              <a:t>Level 1</a:t>
            </a:r>
            <a:endParaRPr lang="en-US" sz="4000" b="1" dirty="0">
              <a:solidFill>
                <a:schemeClr val="tx1">
                  <a:lumMod val="85000"/>
                  <a:lumOff val="15000"/>
                </a:schemeClr>
              </a:solidFill>
              <a:latin typeface="Century Gothic" pitchFamily="34" charset="0"/>
            </a:endParaRPr>
          </a:p>
        </p:txBody>
      </p:sp>
      <p:sp>
        <p:nvSpPr>
          <p:cNvPr id="3" name="Content Placeholder 7"/>
          <p:cNvSpPr txBox="1">
            <a:spLocks/>
          </p:cNvSpPr>
          <p:nvPr/>
        </p:nvSpPr>
        <p:spPr>
          <a:xfrm>
            <a:off x="304800" y="1200150"/>
            <a:ext cx="8382000" cy="3276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solidFill>
                  <a:schemeClr val="tx1">
                    <a:lumMod val="85000"/>
                    <a:lumOff val="15000"/>
                  </a:schemeClr>
                </a:solidFill>
                <a:latin typeface="Century Gothic" pitchFamily="34" charset="0"/>
              </a:rPr>
              <a:t>Heat, sun &amp; dust can damage your hair, by making it look Dull &amp; Dry</a:t>
            </a:r>
          </a:p>
          <a:p>
            <a:r>
              <a:rPr lang="en-US" sz="1800" dirty="0" smtClean="0">
                <a:solidFill>
                  <a:schemeClr val="tx1">
                    <a:lumMod val="85000"/>
                    <a:lumOff val="15000"/>
                  </a:schemeClr>
                </a:solidFill>
                <a:latin typeface="Century Gothic" pitchFamily="34" charset="0"/>
              </a:rPr>
              <a:t>By using Pantene’s Smooth &amp; Silky Shampoo, your hair can look shiny and healthy</a:t>
            </a:r>
          </a:p>
          <a:p>
            <a:pPr algn="l"/>
            <a:endParaRPr lang="en-US" sz="1600" dirty="0" smtClean="0">
              <a:solidFill>
                <a:schemeClr val="tx1"/>
              </a:solidFill>
            </a:endParaRPr>
          </a:p>
          <a:p>
            <a:pPr algn="l"/>
            <a:r>
              <a:rPr lang="en-US" sz="2400" dirty="0" smtClean="0">
                <a:solidFill>
                  <a:schemeClr val="tx1">
                    <a:lumMod val="85000"/>
                    <a:lumOff val="15000"/>
                  </a:schemeClr>
                </a:solidFill>
                <a:latin typeface="Century Gothic" pitchFamily="34" charset="0"/>
                <a:ea typeface="+mj-ea"/>
                <a:cs typeface="+mj-cs"/>
              </a:rPr>
              <a:t>         Level 1- Desert scene</a:t>
            </a:r>
          </a:p>
          <a:p>
            <a:pPr algn="l"/>
            <a:endParaRPr lang="en-US" sz="1600" dirty="0" smtClean="0">
              <a:solidFill>
                <a:schemeClr val="tx1"/>
              </a:solidFill>
            </a:endParaRPr>
          </a:p>
          <a:p>
            <a:pPr algn="l"/>
            <a:endParaRPr lang="en-US" sz="1600" dirty="0" smtClean="0">
              <a:solidFill>
                <a:schemeClr val="tx1"/>
              </a:solidFill>
            </a:endParaRPr>
          </a:p>
          <a:p>
            <a:pPr algn="l"/>
            <a:endParaRPr lang="en-US" sz="1600" dirty="0" smtClean="0">
              <a:solidFill>
                <a:schemeClr val="tx1"/>
              </a:solidFill>
            </a:endParaRPr>
          </a:p>
          <a:p>
            <a:pPr algn="l"/>
            <a:endParaRPr lang="en-US" sz="1600" b="1" dirty="0" smtClean="0">
              <a:solidFill>
                <a:schemeClr val="tx1"/>
              </a:solidFill>
            </a:endParaRPr>
          </a:p>
          <a:p>
            <a:pPr algn="l"/>
            <a:endParaRPr lang="en-US" sz="1600" dirty="0" smtClean="0">
              <a:solidFill>
                <a:schemeClr val="tx1"/>
              </a:solidFill>
            </a:endParaRPr>
          </a:p>
          <a:p>
            <a:pPr algn="l"/>
            <a:endParaRPr lang="en-US" sz="1600" dirty="0" smtClean="0">
              <a:solidFill>
                <a:schemeClr val="tx1"/>
              </a:solidFill>
            </a:endParaRPr>
          </a:p>
        </p:txBody>
      </p:sp>
      <p:pic>
        <p:nvPicPr>
          <p:cNvPr id="6" name="Picture 8" descr="D:\HANDOVER- Pantene\Johnny Walker\Creatives\PACKSHOTS\Final Packshots\Smooth &amp; Silky Shamp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2190750"/>
            <a:ext cx="685800" cy="21149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mooth &amp; Silky Conditioner.jpg"/>
          <p:cNvPicPr>
            <a:picLocks noChangeAspect="1"/>
          </p:cNvPicPr>
          <p:nvPr/>
        </p:nvPicPr>
        <p:blipFill>
          <a:blip r:embed="rId3" cstate="print"/>
          <a:stretch>
            <a:fillRect/>
          </a:stretch>
        </p:blipFill>
        <p:spPr>
          <a:xfrm>
            <a:off x="7315200" y="2154168"/>
            <a:ext cx="728218" cy="2170182"/>
          </a:xfrm>
          <a:prstGeom prst="rect">
            <a:avLst/>
          </a:prstGeom>
        </p:spPr>
      </p:pic>
      <p:sp>
        <p:nvSpPr>
          <p:cNvPr id="9" name="Right Arrow 8"/>
          <p:cNvSpPr/>
          <p:nvPr/>
        </p:nvSpPr>
        <p:spPr>
          <a:xfrm>
            <a:off x="5029200" y="2876550"/>
            <a:ext cx="990600" cy="457200"/>
          </a:xfrm>
          <a:prstGeom prst="rightArrow">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 y="3417153"/>
            <a:ext cx="4953000" cy="461665"/>
          </a:xfrm>
          <a:prstGeom prst="rect">
            <a:avLst/>
          </a:prstGeom>
          <a:noFill/>
        </p:spPr>
        <p:txBody>
          <a:bodyPr wrap="square" rtlCol="0">
            <a:spAutoFit/>
          </a:bodyPr>
          <a:lstStyle/>
          <a:p>
            <a:pPr algn="ctr"/>
            <a:r>
              <a:rPr lang="en-US" sz="2400" dirty="0" smtClean="0">
                <a:solidFill>
                  <a:schemeClr val="tx1">
                    <a:lumMod val="85000"/>
                    <a:lumOff val="15000"/>
                  </a:schemeClr>
                </a:solidFill>
                <a:latin typeface="Century Gothic" pitchFamily="34" charset="0"/>
                <a:ea typeface="+mj-ea"/>
                <a:cs typeface="+mj-cs"/>
              </a:rPr>
              <a:t>Correct Variant Smooth &amp; Silky</a:t>
            </a:r>
          </a:p>
        </p:txBody>
      </p:sp>
    </p:spTree>
    <p:extLst>
      <p:ext uri="{BB962C8B-B14F-4D97-AF65-F5344CB8AC3E}">
        <p14:creationId xmlns:p14="http://schemas.microsoft.com/office/powerpoint/2010/main" val="3409256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srcRect l="12645" t="16160" r="33665" b="9437"/>
          <a:stretch/>
        </p:blipFill>
        <p:spPr bwMode="auto">
          <a:xfrm>
            <a:off x="457200" y="1200150"/>
            <a:ext cx="3912158" cy="3048000"/>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4" t="8367" r="7447" b="12384"/>
          <a:stretch/>
        </p:blipFill>
        <p:spPr bwMode="auto">
          <a:xfrm>
            <a:off x="4724400" y="1200150"/>
            <a:ext cx="3717094" cy="304869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9"/>
          <p:cNvSpPr txBox="1">
            <a:spLocks/>
          </p:cNvSpPr>
          <p:nvPr/>
        </p:nvSpPr>
        <p:spPr>
          <a:xfrm>
            <a:off x="-76200" y="-19050"/>
            <a:ext cx="8991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tx1">
                    <a:lumMod val="85000"/>
                    <a:lumOff val="15000"/>
                  </a:schemeClr>
                </a:solidFill>
                <a:latin typeface="Century Gothic" pitchFamily="34" charset="0"/>
              </a:rPr>
              <a:t> Instructions page </a:t>
            </a:r>
            <a:endParaRPr lang="en-US" sz="4000" b="1" dirty="0">
              <a:solidFill>
                <a:schemeClr val="tx1">
                  <a:lumMod val="85000"/>
                  <a:lumOff val="15000"/>
                </a:schemeClr>
              </a:solidFill>
              <a:latin typeface="Century Gothic" pitchFamily="34" charset="0"/>
            </a:endParaRPr>
          </a:p>
        </p:txBody>
      </p:sp>
    </p:spTree>
    <p:extLst>
      <p:ext uri="{BB962C8B-B14F-4D97-AF65-F5344CB8AC3E}">
        <p14:creationId xmlns:p14="http://schemas.microsoft.com/office/powerpoint/2010/main" val="844998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227" t="8105" r="3891" b="13365"/>
          <a:stretch/>
        </p:blipFill>
        <p:spPr bwMode="auto">
          <a:xfrm>
            <a:off x="304800" y="133350"/>
            <a:ext cx="2788270" cy="2514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03622" y="361950"/>
            <a:ext cx="4368903" cy="3385542"/>
          </a:xfrm>
          <a:prstGeom prst="rect">
            <a:avLst/>
          </a:prstGeom>
          <a:noFill/>
        </p:spPr>
        <p:txBody>
          <a:bodyPr wrap="square" rtlCol="0">
            <a:spAutoFit/>
          </a:bodyPr>
          <a:lstStyle/>
          <a:p>
            <a:r>
              <a:rPr lang="en-US" sz="1600" dirty="0" smtClean="0">
                <a:solidFill>
                  <a:schemeClr val="tx1">
                    <a:lumMod val="85000"/>
                    <a:lumOff val="15000"/>
                  </a:schemeClr>
                </a:solidFill>
                <a:latin typeface="Century Gothic" pitchFamily="34" charset="0"/>
                <a:ea typeface="+mj-ea"/>
                <a:cs typeface="+mj-cs"/>
              </a:rPr>
              <a:t>Collect Pro-V capsules and avoid the obstacles in order to increase </a:t>
            </a:r>
            <a:r>
              <a:rPr lang="en-US" sz="1600" dirty="0" smtClean="0">
                <a:solidFill>
                  <a:schemeClr val="tx1">
                    <a:lumMod val="85000"/>
                    <a:lumOff val="15000"/>
                  </a:schemeClr>
                </a:solidFill>
                <a:latin typeface="Century Gothic" pitchFamily="34" charset="0"/>
                <a:ea typeface="+mj-ea"/>
                <a:cs typeface="+mj-cs"/>
              </a:rPr>
              <a:t>points</a:t>
            </a:r>
          </a:p>
          <a:p>
            <a:endParaRPr lang="en-US" sz="1600" dirty="0">
              <a:solidFill>
                <a:schemeClr val="tx1">
                  <a:lumMod val="85000"/>
                  <a:lumOff val="15000"/>
                </a:schemeClr>
              </a:solidFill>
              <a:latin typeface="Century Gothic" pitchFamily="34" charset="0"/>
              <a:ea typeface="+mj-ea"/>
              <a:cs typeface="+mj-cs"/>
            </a:endParaRPr>
          </a:p>
          <a:p>
            <a:r>
              <a:rPr lang="en-US" sz="1600" dirty="0">
                <a:solidFill>
                  <a:schemeClr val="tx1">
                    <a:lumMod val="85000"/>
                    <a:lumOff val="15000"/>
                  </a:schemeClr>
                </a:solidFill>
                <a:latin typeface="Century Gothic" pitchFamily="34" charset="0"/>
              </a:rPr>
              <a:t>Avoid the strong sun rays in order to protect your </a:t>
            </a:r>
            <a:r>
              <a:rPr lang="en-US" sz="1600" dirty="0" smtClean="0">
                <a:solidFill>
                  <a:schemeClr val="tx1">
                    <a:lumMod val="85000"/>
                    <a:lumOff val="15000"/>
                  </a:schemeClr>
                </a:solidFill>
                <a:latin typeface="Century Gothic" pitchFamily="34" charset="0"/>
              </a:rPr>
              <a:t>hair</a:t>
            </a:r>
          </a:p>
          <a:p>
            <a:endParaRPr lang="en-US" sz="1600" dirty="0">
              <a:solidFill>
                <a:schemeClr val="tx1">
                  <a:lumMod val="85000"/>
                  <a:lumOff val="15000"/>
                </a:schemeClr>
              </a:solidFill>
              <a:latin typeface="Century Gothic" pitchFamily="34" charset="0"/>
              <a:ea typeface="+mj-ea"/>
              <a:cs typeface="+mj-cs"/>
            </a:endParaRPr>
          </a:p>
          <a:p>
            <a:r>
              <a:rPr lang="en-US" sz="1600" dirty="0">
                <a:solidFill>
                  <a:schemeClr val="tx1">
                    <a:lumMod val="85000"/>
                    <a:lumOff val="15000"/>
                  </a:schemeClr>
                </a:solidFill>
                <a:latin typeface="Century Gothic" pitchFamily="34" charset="0"/>
              </a:rPr>
              <a:t>At one point, the sun rays starts beaming down on her and one portion will becomes really bright. </a:t>
            </a:r>
          </a:p>
          <a:p>
            <a:endParaRPr lang="en-US" sz="1600" dirty="0">
              <a:solidFill>
                <a:schemeClr val="tx1">
                  <a:lumMod val="85000"/>
                  <a:lumOff val="15000"/>
                </a:schemeClr>
              </a:solidFill>
              <a:latin typeface="Century Gothic" pitchFamily="34" charset="0"/>
            </a:endParaRPr>
          </a:p>
          <a:p>
            <a:r>
              <a:rPr lang="en-US" sz="1600" dirty="0">
                <a:solidFill>
                  <a:schemeClr val="tx1">
                    <a:lumMod val="85000"/>
                    <a:lumOff val="15000"/>
                  </a:schemeClr>
                </a:solidFill>
                <a:latin typeface="Century Gothic" pitchFamily="34" charset="0"/>
              </a:rPr>
              <a:t>Here, she bends and shades her eyes in order to avoid the glares</a:t>
            </a:r>
          </a:p>
          <a:p>
            <a:endParaRPr lang="en-US" sz="1600" dirty="0">
              <a:solidFill>
                <a:schemeClr val="tx1">
                  <a:lumMod val="85000"/>
                  <a:lumOff val="15000"/>
                </a:schemeClr>
              </a:solidFill>
              <a:latin typeface="Century Gothic" pitchFamily="34" charset="0"/>
              <a:ea typeface="+mj-ea"/>
              <a:cs typeface="+mj-cs"/>
            </a:endParaRPr>
          </a:p>
        </p:txBody>
      </p:sp>
      <p:pic>
        <p:nvPicPr>
          <p:cNvPr id="9"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78" b="6592"/>
          <a:stretch/>
        </p:blipFill>
        <p:spPr bwMode="auto">
          <a:xfrm>
            <a:off x="304800" y="2800350"/>
            <a:ext cx="2788270" cy="1752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035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1.JPG"/>
          <p:cNvPicPr>
            <a:picLocks noChangeAspect="1"/>
          </p:cNvPicPr>
          <p:nvPr/>
        </p:nvPicPr>
        <p:blipFill>
          <a:blip r:embed="rId2"/>
          <a:srcRect l="1433" t="7407" r="2534" b="11111"/>
          <a:stretch>
            <a:fillRect/>
          </a:stretch>
        </p:blipFill>
        <p:spPr>
          <a:xfrm>
            <a:off x="304800" y="133350"/>
            <a:ext cx="2603500" cy="2137201"/>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
        <p:nvSpPr>
          <p:cNvPr id="4" name="Notched Right Arrow 3"/>
          <p:cNvSpPr/>
          <p:nvPr/>
        </p:nvSpPr>
        <p:spPr>
          <a:xfrm rot="13042700">
            <a:off x="980006" y="620613"/>
            <a:ext cx="410733" cy="165676"/>
          </a:xfrm>
          <a:prstGeom prst="notch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1257" y="289441"/>
            <a:ext cx="2819400" cy="261610"/>
          </a:xfrm>
          <a:prstGeom prst="rect">
            <a:avLst/>
          </a:prstGeom>
          <a:noFill/>
        </p:spPr>
        <p:txBody>
          <a:bodyPr wrap="square" rtlCol="0">
            <a:spAutoFit/>
          </a:bodyPr>
          <a:lstStyle/>
          <a:p>
            <a:r>
              <a:rPr lang="en-US" sz="1050" b="1" dirty="0" smtClean="0">
                <a:solidFill>
                  <a:schemeClr val="tx1">
                    <a:lumMod val="85000"/>
                    <a:lumOff val="15000"/>
                  </a:schemeClr>
                </a:solidFill>
                <a:latin typeface="Century Gothic" pitchFamily="34" charset="0"/>
                <a:ea typeface="+mj-ea"/>
                <a:cs typeface="+mj-cs"/>
              </a:rPr>
              <a:t>Hair Health-o-Meter</a:t>
            </a:r>
          </a:p>
        </p:txBody>
      </p:sp>
      <p:sp>
        <p:nvSpPr>
          <p:cNvPr id="6" name="Rectangle 5"/>
          <p:cNvSpPr/>
          <p:nvPr/>
        </p:nvSpPr>
        <p:spPr>
          <a:xfrm>
            <a:off x="3124200" y="432286"/>
            <a:ext cx="4191000" cy="923330"/>
          </a:xfrm>
          <a:prstGeom prst="rect">
            <a:avLst/>
          </a:prstGeom>
        </p:spPr>
        <p:txBody>
          <a:bodyPr wrap="square">
            <a:spAutoFit/>
          </a:bodyPr>
          <a:lstStyle/>
          <a:p>
            <a:pPr algn="ctr"/>
            <a:r>
              <a:rPr lang="en-US" dirty="0" smtClean="0">
                <a:solidFill>
                  <a:schemeClr val="tx1">
                    <a:lumMod val="85000"/>
                    <a:lumOff val="15000"/>
                  </a:schemeClr>
                </a:solidFill>
                <a:latin typeface="Century Gothic" pitchFamily="34" charset="0"/>
                <a:ea typeface="+mj-ea"/>
                <a:cs typeface="+mj-cs"/>
              </a:rPr>
              <a:t>We created a Hair Health-o-Meter to display the level of healthy hair she is left with</a:t>
            </a:r>
          </a:p>
        </p:txBody>
      </p:sp>
      <p:sp>
        <p:nvSpPr>
          <p:cNvPr id="32770" name="AutoShape 2" descr="https://mail-attachment.googleusercontent.com/attachment?ui=2&amp;ik=9674993b43&amp;view=att&amp;th=1353e1ce30c8a0bd&amp;attid=0.1&amp;disp=inline&amp;realattid=f_gy5s8ide0&amp;safe=1&amp;zw&amp;saduie=AG9B_P85oyvE6LEeAswiiN4y84W5&amp;sadet=1328187064377&amp;sads=MxycFCcDebBBR_KBXAkyYyAdwI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2" name="AutoShape 4" descr="https://mail-attachment.googleusercontent.com/attachment?ui=2&amp;ik=9674993b43&amp;view=att&amp;th=1353e1ce30c8a0bd&amp;attid=0.1&amp;disp=inline&amp;realattid=f_gy5s8ide0&amp;safe=1&amp;zw&amp;saduie=AG9B_P85oyvE6LEeAswiiN4y84W5&amp;sadet=1328187064377&amp;sads=MxycFCcDebBBR_KBXAkyYyAdwI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4" name="AutoShape 6" descr="https://mail-attachment.googleusercontent.com/attachment?ui=2&amp;ik=9674993b43&amp;view=att&amp;th=1353e1ce30c8a0bd&amp;attid=0.1&amp;disp=inline&amp;realattid=f_gy5s8ide0&amp;safe=1&amp;zw&amp;saduie=AG9B_P85oyvE6LEeAswiiN4y84W5&amp;sadet=1328187064377&amp;sads=MxycFCcDebBBR_KBXAkyYyAdwI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76" name="AutoShape 8" descr="https://mail-attachment.googleusercontent.com/attachment?ui=2&amp;ik=9674993b43&amp;view=att&amp;th=1353e1ce30c8a0bd&amp;attid=0.1&amp;disp=inline&amp;realattid=f_gy5s8ide0&amp;safe=1&amp;zw&amp;saduie=AG9B_P85oyvE6LEeAswiiN4y84W5&amp;sadet=1328187064377&amp;sads=MxycFCcDebBBR_KBXAkyYyAdwI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27" t="14554" b="7782"/>
          <a:stretch/>
        </p:blipFill>
        <p:spPr bwMode="auto">
          <a:xfrm>
            <a:off x="5219700" y="1657350"/>
            <a:ext cx="2986986" cy="26903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371600" y="2266950"/>
            <a:ext cx="3810000" cy="2031325"/>
          </a:xfrm>
          <a:prstGeom prst="rect">
            <a:avLst/>
          </a:prstGeom>
        </p:spPr>
        <p:txBody>
          <a:bodyPr wrap="square">
            <a:spAutoFit/>
          </a:bodyPr>
          <a:lstStyle/>
          <a:p>
            <a:pPr algn="ctr"/>
            <a:r>
              <a:rPr lang="en-US" dirty="0" smtClean="0">
                <a:solidFill>
                  <a:srgbClr val="FF6600"/>
                </a:solidFill>
                <a:latin typeface="Century Gothic" pitchFamily="34" charset="0"/>
              </a:rPr>
              <a:t>At the </a:t>
            </a:r>
            <a:r>
              <a:rPr lang="en-US" dirty="0" smtClean="0">
                <a:solidFill>
                  <a:srgbClr val="FF6600"/>
                </a:solidFill>
                <a:latin typeface="Century Gothic" pitchFamily="34" charset="0"/>
              </a:rPr>
              <a:t>end of level 1, </a:t>
            </a:r>
            <a:r>
              <a:rPr lang="en-US" dirty="0" smtClean="0">
                <a:solidFill>
                  <a:srgbClr val="FF6600"/>
                </a:solidFill>
                <a:latin typeface="Century Gothic" pitchFamily="34" charset="0"/>
              </a:rPr>
              <a:t>she reaches the </a:t>
            </a:r>
            <a:r>
              <a:rPr lang="en-US" b="1" dirty="0" smtClean="0">
                <a:solidFill>
                  <a:srgbClr val="FF6600"/>
                </a:solidFill>
                <a:latin typeface="Century Gothic" pitchFamily="34" charset="0"/>
              </a:rPr>
              <a:t>oasis. </a:t>
            </a:r>
          </a:p>
          <a:p>
            <a:pPr algn="ctr"/>
            <a:r>
              <a:rPr lang="en-US" dirty="0" smtClean="0">
                <a:solidFill>
                  <a:srgbClr val="FF6600"/>
                </a:solidFill>
                <a:latin typeface="Century Gothic" pitchFamily="34" charset="0"/>
              </a:rPr>
              <a:t>When she reaches, a dialog box pops up detailing the causes of dryness and frizz and asks her to choose between the three Pantene Shampoos</a:t>
            </a:r>
            <a:endParaRPr lang="en-US" dirty="0">
              <a:solidFill>
                <a:srgbClr val="FF6600"/>
              </a:solidFill>
              <a:latin typeface="Century Gothic" pitchFamily="34" charset="0"/>
            </a:endParaRPr>
          </a:p>
        </p:txBody>
      </p:sp>
    </p:spTree>
    <p:extLst>
      <p:ext uri="{BB962C8B-B14F-4D97-AF65-F5344CB8AC3E}">
        <p14:creationId xmlns:p14="http://schemas.microsoft.com/office/powerpoint/2010/main" val="910786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1861125"/>
            <a:ext cx="3429000" cy="106680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2"/>
          <p:cNvPicPr>
            <a:picLocks noChangeAspect="1" noChangeArrowheads="1"/>
          </p:cNvPicPr>
          <p:nvPr/>
        </p:nvPicPr>
        <p:blipFill>
          <a:blip r:embed="rId2"/>
          <a:srcRect l="12299" t="7292" r="32650" b="8333"/>
          <a:stretch>
            <a:fillRect/>
          </a:stretch>
        </p:blipFill>
        <p:spPr bwMode="auto">
          <a:xfrm>
            <a:off x="4876800" y="1352550"/>
            <a:ext cx="3537188" cy="3048000"/>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304800" y="1861125"/>
            <a:ext cx="3810000" cy="1077218"/>
          </a:xfrm>
          <a:prstGeom prst="rect">
            <a:avLst/>
          </a:prstGeom>
          <a:noFill/>
        </p:spPr>
        <p:txBody>
          <a:bodyPr wrap="square" rtlCol="0">
            <a:spAutoFit/>
          </a:bodyPr>
          <a:lstStyle/>
          <a:p>
            <a:pPr algn="ctr"/>
            <a:r>
              <a:rPr lang="en-US" sz="1600" dirty="0" smtClean="0">
                <a:solidFill>
                  <a:schemeClr val="tx1">
                    <a:lumMod val="85000"/>
                    <a:lumOff val="15000"/>
                  </a:schemeClr>
                </a:solidFill>
                <a:latin typeface="Century Gothic" pitchFamily="34" charset="0"/>
                <a:ea typeface="+mj-ea"/>
                <a:cs typeface="+mj-cs"/>
              </a:rPr>
              <a:t>After Playing level 1 her hair became Dry &amp; Frizzy, so in order to make her hair Healthy, she had to select the correct Shampoo!</a:t>
            </a:r>
          </a:p>
        </p:txBody>
      </p:sp>
      <p:sp>
        <p:nvSpPr>
          <p:cNvPr id="6" name="TextBox 5"/>
          <p:cNvSpPr txBox="1"/>
          <p:nvPr/>
        </p:nvSpPr>
        <p:spPr>
          <a:xfrm>
            <a:off x="990600" y="361950"/>
            <a:ext cx="6629400" cy="338554"/>
          </a:xfrm>
          <a:prstGeom prst="rect">
            <a:avLst/>
          </a:prstGeom>
          <a:noFill/>
        </p:spPr>
        <p:txBody>
          <a:bodyPr wrap="square" rtlCol="0">
            <a:spAutoFit/>
          </a:bodyPr>
          <a:lstStyle/>
          <a:p>
            <a:pPr algn="ctr"/>
            <a:r>
              <a:rPr lang="en-US" sz="1600" dirty="0" smtClean="0">
                <a:solidFill>
                  <a:schemeClr val="tx1">
                    <a:lumMod val="85000"/>
                    <a:lumOff val="15000"/>
                  </a:schemeClr>
                </a:solidFill>
                <a:latin typeface="Century Gothic" pitchFamily="34" charset="0"/>
                <a:ea typeface="+mj-ea"/>
                <a:cs typeface="+mj-cs"/>
              </a:rPr>
              <a:t>The correct Shampoo for this Level was – Smooth &amp; Silky</a:t>
            </a:r>
          </a:p>
        </p:txBody>
      </p:sp>
    </p:spTree>
    <p:extLst>
      <p:ext uri="{BB962C8B-B14F-4D97-AF65-F5344CB8AC3E}">
        <p14:creationId xmlns:p14="http://schemas.microsoft.com/office/powerpoint/2010/main" val="3816904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2540"/>
            <a:ext cx="8226720" cy="857610"/>
          </a:xfrm>
        </p:spPr>
        <p:txBody>
          <a:bodyPr>
            <a:normAutofit/>
          </a:bodyPr>
          <a:lstStyle/>
          <a:p>
            <a:r>
              <a:rPr lang="en-US" sz="4000" b="1" dirty="0" smtClean="0">
                <a:solidFill>
                  <a:schemeClr val="tx1">
                    <a:lumMod val="85000"/>
                    <a:lumOff val="15000"/>
                  </a:schemeClr>
                </a:solidFill>
                <a:latin typeface="Century Gothic" pitchFamily="34" charset="0"/>
              </a:rPr>
              <a:t>Level 2 </a:t>
            </a:r>
            <a:endParaRPr lang="en-US" sz="4000" b="1" dirty="0">
              <a:solidFill>
                <a:schemeClr val="tx1">
                  <a:lumMod val="85000"/>
                  <a:lumOff val="15000"/>
                </a:schemeClr>
              </a:solidFill>
              <a:latin typeface="Century Gothic" pitchFamily="34" charset="0"/>
            </a:endParaRPr>
          </a:p>
        </p:txBody>
      </p:sp>
      <p:sp>
        <p:nvSpPr>
          <p:cNvPr id="3" name="Content Placeholder 7"/>
          <p:cNvSpPr txBox="1">
            <a:spLocks/>
          </p:cNvSpPr>
          <p:nvPr/>
        </p:nvSpPr>
        <p:spPr>
          <a:xfrm>
            <a:off x="304800" y="1352550"/>
            <a:ext cx="8382000" cy="3124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smtClean="0">
                <a:solidFill>
                  <a:schemeClr val="tx1">
                    <a:lumMod val="85000"/>
                    <a:lumOff val="15000"/>
                  </a:schemeClr>
                </a:solidFill>
                <a:latin typeface="Century Gothic" pitchFamily="34" charset="0"/>
              </a:rPr>
              <a:t>This level focuses on the stress one goes through in an office. One of the sole reasons for </a:t>
            </a:r>
            <a:r>
              <a:rPr lang="en-US" sz="2000" dirty="0" err="1" smtClean="0">
                <a:solidFill>
                  <a:schemeClr val="tx1">
                    <a:lumMod val="85000"/>
                    <a:lumOff val="15000"/>
                  </a:schemeClr>
                </a:solidFill>
                <a:latin typeface="Century Gothic" pitchFamily="34" charset="0"/>
              </a:rPr>
              <a:t>Hairfal</a:t>
            </a:r>
            <a:r>
              <a:rPr lang="en-US" sz="2000" dirty="0" smtClean="0">
                <a:solidFill>
                  <a:schemeClr val="tx1">
                    <a:lumMod val="85000"/>
                    <a:lumOff val="15000"/>
                  </a:schemeClr>
                </a:solidFill>
                <a:latin typeface="Century Gothic" pitchFamily="34" charset="0"/>
              </a:rPr>
              <a:t> is </a:t>
            </a:r>
            <a:r>
              <a:rPr lang="en-US" sz="2000" b="1" dirty="0" smtClean="0">
                <a:solidFill>
                  <a:schemeClr val="tx1">
                    <a:lumMod val="85000"/>
                    <a:lumOff val="15000"/>
                  </a:schemeClr>
                </a:solidFill>
                <a:latin typeface="Century Gothic" pitchFamily="34" charset="0"/>
              </a:rPr>
              <a:t>Stress</a:t>
            </a:r>
            <a:r>
              <a:rPr lang="en-US" sz="2000" dirty="0" smtClean="0">
                <a:solidFill>
                  <a:schemeClr val="tx1">
                    <a:lumMod val="85000"/>
                    <a:lumOff val="15000"/>
                  </a:schemeClr>
                </a:solidFill>
                <a:latin typeface="Century Gothic" pitchFamily="34" charset="0"/>
              </a:rPr>
              <a:t>. Hence the correct shampoo to be used is </a:t>
            </a:r>
            <a:r>
              <a:rPr lang="en-US" sz="2000" b="1" dirty="0" smtClean="0">
                <a:solidFill>
                  <a:schemeClr val="tx1">
                    <a:lumMod val="85000"/>
                    <a:lumOff val="15000"/>
                  </a:schemeClr>
                </a:solidFill>
                <a:latin typeface="Century Gothic" pitchFamily="34" charset="0"/>
              </a:rPr>
              <a:t>Hair Fall control</a:t>
            </a:r>
          </a:p>
          <a:p>
            <a:pPr algn="l"/>
            <a:endParaRPr/>
          </a:p>
          <a:p>
            <a:pPr algn="l"/>
            <a:endParaRPr lang="en-US" sz="1600" dirty="0" smtClean="0">
              <a:solidFill>
                <a:schemeClr val="tx1"/>
              </a:solidFill>
            </a:endParaRPr>
          </a:p>
          <a:p>
            <a:pPr algn="l"/>
            <a:r>
              <a:rPr lang="en-US" sz="2400" dirty="0" smtClean="0">
                <a:solidFill>
                  <a:schemeClr val="tx1">
                    <a:lumMod val="85000"/>
                    <a:lumOff val="15000"/>
                  </a:schemeClr>
                </a:solidFill>
                <a:latin typeface="Century Gothic" pitchFamily="34" charset="0"/>
                <a:ea typeface="+mj-ea"/>
                <a:cs typeface="+mj-cs"/>
              </a:rPr>
              <a:t>         Level 2- Office scene</a:t>
            </a:r>
          </a:p>
          <a:p>
            <a:pPr algn="l"/>
            <a:endParaRPr lang="en-US" sz="1600" dirty="0" smtClean="0">
              <a:solidFill>
                <a:schemeClr val="tx1"/>
              </a:solidFill>
            </a:endParaRPr>
          </a:p>
          <a:p>
            <a:pPr algn="l"/>
            <a:endParaRPr lang="en-US" sz="1600" dirty="0" smtClean="0">
              <a:solidFill>
                <a:schemeClr val="tx1"/>
              </a:solidFill>
            </a:endParaRPr>
          </a:p>
          <a:p>
            <a:pPr algn="l"/>
            <a:endParaRPr lang="en-US" sz="1600" dirty="0" smtClean="0">
              <a:solidFill>
                <a:schemeClr val="tx1"/>
              </a:solidFill>
            </a:endParaRPr>
          </a:p>
          <a:p>
            <a:pPr algn="l"/>
            <a:endParaRPr lang="en-US" sz="1600" b="1" dirty="0" smtClean="0">
              <a:solidFill>
                <a:schemeClr val="tx1"/>
              </a:solidFill>
            </a:endParaRPr>
          </a:p>
          <a:p>
            <a:pPr algn="l"/>
            <a:endParaRPr lang="en-US" sz="1600" dirty="0" smtClean="0">
              <a:solidFill>
                <a:schemeClr val="tx1"/>
              </a:solidFill>
            </a:endParaRPr>
          </a:p>
          <a:p>
            <a:pPr algn="l"/>
            <a:endParaRPr lang="en-US" sz="1600" dirty="0" smtClean="0">
              <a:solidFill>
                <a:schemeClr val="tx1"/>
              </a:solidFill>
            </a:endParaRPr>
          </a:p>
        </p:txBody>
      </p:sp>
      <p:sp>
        <p:nvSpPr>
          <p:cNvPr id="7" name="TextBox 6"/>
          <p:cNvSpPr txBox="1"/>
          <p:nvPr/>
        </p:nvSpPr>
        <p:spPr>
          <a:xfrm>
            <a:off x="381000" y="3867150"/>
            <a:ext cx="5029200" cy="461665"/>
          </a:xfrm>
          <a:prstGeom prst="rect">
            <a:avLst/>
          </a:prstGeom>
          <a:noFill/>
        </p:spPr>
        <p:txBody>
          <a:bodyPr wrap="square" rtlCol="0">
            <a:spAutoFit/>
          </a:bodyPr>
          <a:lstStyle/>
          <a:p>
            <a:pPr algn="ctr"/>
            <a:r>
              <a:rPr lang="en-US" sz="2400" dirty="0" smtClean="0">
                <a:solidFill>
                  <a:schemeClr val="tx1">
                    <a:lumMod val="85000"/>
                    <a:lumOff val="15000"/>
                  </a:schemeClr>
                </a:solidFill>
                <a:latin typeface="Century Gothic" pitchFamily="34" charset="0"/>
                <a:ea typeface="+mj-ea"/>
                <a:cs typeface="+mj-cs"/>
              </a:rPr>
              <a:t>Correct Variant Hair Fall Control</a:t>
            </a:r>
          </a:p>
        </p:txBody>
      </p:sp>
      <p:sp>
        <p:nvSpPr>
          <p:cNvPr id="9" name="Right Arrow 8"/>
          <p:cNvSpPr/>
          <p:nvPr/>
        </p:nvSpPr>
        <p:spPr>
          <a:xfrm>
            <a:off x="5029200" y="2876550"/>
            <a:ext cx="990600" cy="457200"/>
          </a:xfrm>
          <a:prstGeom prst="rightArrow">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D:\HANDOVER- Pantene\Johnny Walker\Creatives\PACKSHOTS\Final Packshots\Hairfall Control Shamp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1217" y="2190750"/>
            <a:ext cx="658019" cy="20580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airfall Control Conditioner.jpg"/>
          <p:cNvPicPr>
            <a:picLocks noChangeAspect="1"/>
          </p:cNvPicPr>
          <p:nvPr/>
        </p:nvPicPr>
        <p:blipFill>
          <a:blip r:embed="rId3" cstate="print"/>
          <a:stretch>
            <a:fillRect/>
          </a:stretch>
        </p:blipFill>
        <p:spPr>
          <a:xfrm>
            <a:off x="7467600" y="2114550"/>
            <a:ext cx="709041" cy="2113036"/>
          </a:xfrm>
          <a:prstGeom prst="rect">
            <a:avLst/>
          </a:prstGeom>
        </p:spPr>
      </p:pic>
    </p:spTree>
    <p:extLst>
      <p:ext uri="{BB962C8B-B14F-4D97-AF65-F5344CB8AC3E}">
        <p14:creationId xmlns:p14="http://schemas.microsoft.com/office/powerpoint/2010/main" val="3409256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srcRect l="19752" t="22385" r="36372" b="14582"/>
          <a:stretch/>
        </p:blipFill>
        <p:spPr bwMode="auto">
          <a:xfrm>
            <a:off x="286660" y="1047750"/>
            <a:ext cx="3974623" cy="3210378"/>
          </a:xfrm>
          <a:prstGeom prst="rect">
            <a:avLst/>
          </a:prstGeom>
          <a:noFill/>
          <a:ln w="38100">
            <a:solidFill>
              <a:schemeClr val="tx1"/>
            </a:solidFill>
            <a:miter lim="800000"/>
            <a:headEnd/>
            <a:tailEnd/>
          </a:ln>
          <a:effectLst/>
        </p:spPr>
      </p:pic>
      <p:pic>
        <p:nvPicPr>
          <p:cNvPr id="4" name="Picture 3"/>
          <p:cNvPicPr>
            <a:picLocks noChangeAspect="1" noChangeArrowheads="1"/>
          </p:cNvPicPr>
          <p:nvPr/>
        </p:nvPicPr>
        <p:blipFill rotWithShape="1">
          <a:blip r:embed="rId3"/>
          <a:srcRect l="21153" t="21726" r="36583" b="19346"/>
          <a:stretch/>
        </p:blipFill>
        <p:spPr bwMode="auto">
          <a:xfrm>
            <a:off x="4724400" y="1047750"/>
            <a:ext cx="4098937" cy="3213171"/>
          </a:xfrm>
          <a:prstGeom prst="rect">
            <a:avLst/>
          </a:prstGeom>
          <a:noFill/>
          <a:ln w="38100">
            <a:solidFill>
              <a:schemeClr val="tx1"/>
            </a:solidFill>
            <a:miter lim="800000"/>
            <a:headEnd/>
            <a:tailEnd/>
          </a:ln>
          <a:effectLst/>
        </p:spPr>
      </p:pic>
      <p:sp>
        <p:nvSpPr>
          <p:cNvPr id="5" name="Title 9"/>
          <p:cNvSpPr txBox="1">
            <a:spLocks/>
          </p:cNvSpPr>
          <p:nvPr/>
        </p:nvSpPr>
        <p:spPr>
          <a:xfrm>
            <a:off x="-76200" y="-19050"/>
            <a:ext cx="8991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tx1">
                    <a:lumMod val="85000"/>
                    <a:lumOff val="15000"/>
                  </a:schemeClr>
                </a:solidFill>
                <a:latin typeface="Century Gothic" pitchFamily="34" charset="0"/>
              </a:rPr>
              <a:t>Instructions page </a:t>
            </a:r>
            <a:endParaRPr lang="en-US" sz="4000" b="1" dirty="0">
              <a:solidFill>
                <a:schemeClr val="tx1">
                  <a:lumMod val="85000"/>
                  <a:lumOff val="15000"/>
                </a:schemeClr>
              </a:solidFill>
              <a:latin typeface="Century Gothic" pitchFamily="34" charset="0"/>
            </a:endParaRPr>
          </a:p>
        </p:txBody>
      </p:sp>
    </p:spTree>
    <p:extLst>
      <p:ext uri="{BB962C8B-B14F-4D97-AF65-F5344CB8AC3E}">
        <p14:creationId xmlns:p14="http://schemas.microsoft.com/office/powerpoint/2010/main" val="2162940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srcRect l="19635" t="17630" r="37770" b="16846"/>
          <a:stretch/>
        </p:blipFill>
        <p:spPr bwMode="auto">
          <a:xfrm>
            <a:off x="228600" y="743439"/>
            <a:ext cx="4228531" cy="3733311"/>
          </a:xfrm>
          <a:prstGeom prst="rect">
            <a:avLst/>
          </a:prstGeom>
          <a:noFill/>
          <a:ln w="12700">
            <a:solidFill>
              <a:schemeClr val="tx1"/>
            </a:solidFill>
            <a:miter lim="800000"/>
            <a:headEnd/>
            <a:tailEnd/>
          </a:ln>
          <a:effectLst/>
        </p:spPr>
      </p:pic>
      <p:sp>
        <p:nvSpPr>
          <p:cNvPr id="6" name="TextBox 5"/>
          <p:cNvSpPr txBox="1"/>
          <p:nvPr/>
        </p:nvSpPr>
        <p:spPr>
          <a:xfrm>
            <a:off x="-76200" y="133350"/>
            <a:ext cx="9315371" cy="584775"/>
          </a:xfrm>
          <a:prstGeom prst="rect">
            <a:avLst/>
          </a:prstGeom>
          <a:noFill/>
        </p:spPr>
        <p:txBody>
          <a:bodyPr wrap="square" rtlCol="0">
            <a:spAutoFit/>
          </a:bodyPr>
          <a:lstStyle/>
          <a:p>
            <a:pPr algn="ctr"/>
            <a:r>
              <a:rPr lang="en-US" sz="1600" dirty="0" smtClean="0">
                <a:solidFill>
                  <a:schemeClr val="tx1">
                    <a:lumMod val="85000"/>
                    <a:lumOff val="15000"/>
                  </a:schemeClr>
                </a:solidFill>
                <a:latin typeface="Century Gothic" pitchFamily="34" charset="0"/>
                <a:ea typeface="+mj-ea"/>
                <a:cs typeface="+mj-cs"/>
              </a:rPr>
              <a:t>She had to collect the Pro-V capsules in order to </a:t>
            </a:r>
          </a:p>
          <a:p>
            <a:pPr algn="ctr"/>
            <a:r>
              <a:rPr lang="en-US" sz="1600" dirty="0" smtClean="0">
                <a:solidFill>
                  <a:schemeClr val="tx1">
                    <a:lumMod val="85000"/>
                    <a:lumOff val="15000"/>
                  </a:schemeClr>
                </a:solidFill>
                <a:latin typeface="Century Gothic" pitchFamily="34" charset="0"/>
                <a:ea typeface="+mj-ea"/>
                <a:cs typeface="+mj-cs"/>
              </a:rPr>
              <a:t>finish her to-do’s &amp; increase points</a:t>
            </a:r>
            <a:endParaRPr lang="en-US" sz="1600" dirty="0">
              <a:solidFill>
                <a:schemeClr val="tx1">
                  <a:lumMod val="85000"/>
                  <a:lumOff val="15000"/>
                </a:schemeClr>
              </a:solidFill>
              <a:latin typeface="Century Gothic" pitchFamily="34" charset="0"/>
              <a:ea typeface="+mj-ea"/>
              <a:cs typeface="+mj-cs"/>
            </a:endParaRPr>
          </a:p>
        </p:txBody>
      </p:sp>
      <p:pic>
        <p:nvPicPr>
          <p:cNvPr id="5" name="Picture 2"/>
          <p:cNvPicPr>
            <a:picLocks noChangeAspect="1" noChangeArrowheads="1"/>
          </p:cNvPicPr>
          <p:nvPr/>
        </p:nvPicPr>
        <p:blipFill rotWithShape="1">
          <a:blip r:embed="rId3"/>
          <a:srcRect l="20073" t="18948" r="38010" b="16445"/>
          <a:stretch/>
        </p:blipFill>
        <p:spPr bwMode="auto">
          <a:xfrm>
            <a:off x="4648200" y="732715"/>
            <a:ext cx="4191000" cy="3744035"/>
          </a:xfrm>
          <a:prstGeom prst="rect">
            <a:avLst/>
          </a:prstGeom>
          <a:noFill/>
          <a:ln w="12700">
            <a:solidFill>
              <a:schemeClr val="tx1"/>
            </a:solidFill>
            <a:miter lim="800000"/>
            <a:headEnd/>
            <a:tailEnd/>
          </a:ln>
          <a:effectLst/>
        </p:spPr>
      </p:pic>
      <p:sp>
        <p:nvSpPr>
          <p:cNvPr id="7" name="TextBox 6"/>
          <p:cNvSpPr txBox="1"/>
          <p:nvPr/>
        </p:nvSpPr>
        <p:spPr>
          <a:xfrm>
            <a:off x="5105400" y="844552"/>
            <a:ext cx="3886200" cy="584775"/>
          </a:xfrm>
          <a:prstGeom prst="rect">
            <a:avLst/>
          </a:prstGeom>
          <a:noFill/>
        </p:spPr>
        <p:txBody>
          <a:bodyPr wrap="square" rtlCol="0">
            <a:spAutoFit/>
          </a:bodyPr>
          <a:lstStyle/>
          <a:p>
            <a:pPr algn="ctr"/>
            <a:r>
              <a:rPr lang="en-US" sz="1600" b="1" dirty="0" smtClean="0">
                <a:solidFill>
                  <a:schemeClr val="tx1">
                    <a:lumMod val="75000"/>
                    <a:lumOff val="25000"/>
                  </a:schemeClr>
                </a:solidFill>
                <a:latin typeface="Century Gothic" pitchFamily="34" charset="0"/>
              </a:rPr>
              <a:t>As she completes her tasks, the things on her To-Do list get striked off</a:t>
            </a:r>
            <a:endParaRPr lang="en-US" sz="1600" b="1" dirty="0">
              <a:solidFill>
                <a:schemeClr val="tx1">
                  <a:lumMod val="75000"/>
                  <a:lumOff val="25000"/>
                </a:schemeClr>
              </a:solidFill>
              <a:latin typeface="Century Gothic" pitchFamily="34" charset="0"/>
            </a:endParaRPr>
          </a:p>
        </p:txBody>
      </p:sp>
      <p:sp>
        <p:nvSpPr>
          <p:cNvPr id="8" name="Notched Right Arrow 7"/>
          <p:cNvSpPr/>
          <p:nvPr/>
        </p:nvSpPr>
        <p:spPr>
          <a:xfrm rot="7706952">
            <a:off x="6829841" y="1602887"/>
            <a:ext cx="642721" cy="138012"/>
          </a:xfrm>
          <a:prstGeom prst="notched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351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04" t="7715" b="4491"/>
          <a:stretch/>
        </p:blipFill>
        <p:spPr bwMode="auto">
          <a:xfrm>
            <a:off x="2286000" y="819150"/>
            <a:ext cx="4267200" cy="368326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2819400" y="3028950"/>
            <a:ext cx="1905000" cy="1336431"/>
          </a:xfrm>
          <a:prstGeom prst="cloudCallout">
            <a:avLst>
              <a:gd name="adj1" fmla="val 81902"/>
              <a:gd name="adj2" fmla="val -49996"/>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lumMod val="85000"/>
                    <a:lumOff val="15000"/>
                  </a:schemeClr>
                </a:solidFill>
              </a:rPr>
              <a:t>Tired and stressed after a long day’s work…phew!</a:t>
            </a:r>
            <a:endParaRPr lang="en-US" sz="1400" b="1" dirty="0">
              <a:solidFill>
                <a:schemeClr val="tx1">
                  <a:lumMod val="85000"/>
                  <a:lumOff val="15000"/>
                </a:schemeClr>
              </a:solidFill>
            </a:endParaRPr>
          </a:p>
        </p:txBody>
      </p:sp>
      <p:sp>
        <p:nvSpPr>
          <p:cNvPr id="4" name="Title 9"/>
          <p:cNvSpPr txBox="1">
            <a:spLocks/>
          </p:cNvSpPr>
          <p:nvPr/>
        </p:nvSpPr>
        <p:spPr>
          <a:xfrm>
            <a:off x="457200" y="-17145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tx1">
                    <a:lumMod val="85000"/>
                    <a:lumOff val="15000"/>
                  </a:schemeClr>
                </a:solidFill>
                <a:latin typeface="Century Gothic" pitchFamily="34" charset="0"/>
              </a:rPr>
              <a:t>End of Level 2 </a:t>
            </a:r>
            <a:endParaRPr lang="en-US" sz="2800" b="1" dirty="0">
              <a:solidFill>
                <a:schemeClr val="tx1">
                  <a:lumMod val="85000"/>
                  <a:lumOff val="15000"/>
                </a:schemeClr>
              </a:solidFill>
              <a:latin typeface="Century Gothic" pitchFamily="34" charset="0"/>
            </a:endParaRPr>
          </a:p>
        </p:txBody>
      </p:sp>
    </p:spTree>
    <p:extLst>
      <p:ext uri="{BB962C8B-B14F-4D97-AF65-F5344CB8AC3E}">
        <p14:creationId xmlns:p14="http://schemas.microsoft.com/office/powerpoint/2010/main" val="3517547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382440" y="361950"/>
            <a:ext cx="8228160" cy="4343400"/>
          </a:xfrm>
        </p:spPr>
        <p:txBody>
          <a:bodyPr tIns="31430">
            <a:noAutofit/>
          </a:bodyPr>
          <a:lstStyle/>
          <a:p>
            <a:pPr>
              <a:tabLst>
                <a:tab pos="586287" algn="l"/>
                <a:tab pos="1172573" algn="l"/>
                <a:tab pos="1758860" algn="l"/>
                <a:tab pos="2345146" algn="l"/>
                <a:tab pos="2931433" algn="l"/>
                <a:tab pos="3517720" algn="l"/>
                <a:tab pos="4104006" algn="l"/>
                <a:tab pos="4690293" algn="l"/>
                <a:tab pos="5276579" algn="l"/>
                <a:tab pos="5862866" algn="l"/>
                <a:tab pos="6449153" algn="l"/>
                <a:tab pos="7035439" algn="l"/>
              </a:tabLst>
            </a:pPr>
            <a:r>
              <a:rPr lang="en-IN" sz="2400" b="1" dirty="0" smtClean="0">
                <a:solidFill>
                  <a:schemeClr val="tx1">
                    <a:lumMod val="85000"/>
                    <a:lumOff val="15000"/>
                  </a:schemeClr>
                </a:solidFill>
                <a:latin typeface="Century Gothic" pitchFamily="34" charset="0"/>
              </a:rPr>
              <a:t>Campaign Name: </a:t>
            </a:r>
            <a:r>
              <a:rPr lang="en-IN" sz="2400" dirty="0" smtClean="0">
                <a:solidFill>
                  <a:schemeClr val="tx1">
                    <a:lumMod val="85000"/>
                    <a:lumOff val="15000"/>
                  </a:schemeClr>
                </a:solidFill>
                <a:latin typeface="Century Gothic" pitchFamily="34" charset="0"/>
              </a:rPr>
              <a:t>Break The Cycle</a:t>
            </a:r>
            <a:br>
              <a:rPr lang="en-IN" sz="2400" dirty="0" smtClean="0">
                <a:solidFill>
                  <a:schemeClr val="tx1">
                    <a:lumMod val="85000"/>
                    <a:lumOff val="15000"/>
                  </a:schemeClr>
                </a:solidFill>
                <a:latin typeface="Century Gothic" pitchFamily="34" charset="0"/>
              </a:rPr>
            </a:br>
            <a:r>
              <a:rPr lang="en-IN" sz="2400" dirty="0" smtClean="0">
                <a:solidFill>
                  <a:schemeClr val="tx1">
                    <a:lumMod val="85000"/>
                    <a:lumOff val="15000"/>
                  </a:schemeClr>
                </a:solidFill>
                <a:latin typeface="Century Gothic" pitchFamily="34" charset="0"/>
              </a:rPr>
              <a:t/>
            </a:r>
            <a:br>
              <a:rPr lang="en-IN" sz="2400" dirty="0" smtClean="0">
                <a:solidFill>
                  <a:schemeClr val="tx1">
                    <a:lumMod val="85000"/>
                    <a:lumOff val="15000"/>
                  </a:schemeClr>
                </a:solidFill>
                <a:latin typeface="Century Gothic" pitchFamily="34" charset="0"/>
              </a:rPr>
            </a:br>
            <a:r>
              <a:rPr lang="en-IN" sz="2400" b="1" dirty="0" smtClean="0">
                <a:solidFill>
                  <a:schemeClr val="tx1">
                    <a:lumMod val="85000"/>
                    <a:lumOff val="15000"/>
                  </a:schemeClr>
                </a:solidFill>
                <a:latin typeface="Century Gothic" pitchFamily="34" charset="0"/>
              </a:rPr>
              <a:t>Target Audience: </a:t>
            </a:r>
            <a:r>
              <a:rPr lang="en-IN" sz="2400" dirty="0" smtClean="0">
                <a:solidFill>
                  <a:schemeClr val="tx1">
                    <a:lumMod val="85000"/>
                    <a:lumOff val="15000"/>
                  </a:schemeClr>
                </a:solidFill>
                <a:latin typeface="Century Gothic" pitchFamily="34" charset="0"/>
              </a:rPr>
              <a:t>Female 15-35</a:t>
            </a:r>
            <a:br>
              <a:rPr lang="en-IN" sz="2400" dirty="0" smtClean="0">
                <a:solidFill>
                  <a:schemeClr val="tx1">
                    <a:lumMod val="85000"/>
                    <a:lumOff val="15000"/>
                  </a:schemeClr>
                </a:solidFill>
                <a:latin typeface="Century Gothic" pitchFamily="34" charset="0"/>
              </a:rPr>
            </a:br>
            <a:r>
              <a:rPr lang="en-IN" sz="2400" dirty="0" smtClean="0">
                <a:solidFill>
                  <a:schemeClr val="tx1">
                    <a:lumMod val="85000"/>
                    <a:lumOff val="15000"/>
                  </a:schemeClr>
                </a:solidFill>
                <a:latin typeface="Century Gothic" pitchFamily="34" charset="0"/>
              </a:rPr>
              <a:t/>
            </a:r>
            <a:br>
              <a:rPr lang="en-IN" sz="2400" dirty="0" smtClean="0">
                <a:solidFill>
                  <a:schemeClr val="tx1">
                    <a:lumMod val="85000"/>
                    <a:lumOff val="15000"/>
                  </a:schemeClr>
                </a:solidFill>
                <a:latin typeface="Century Gothic" pitchFamily="34" charset="0"/>
              </a:rPr>
            </a:br>
            <a:r>
              <a:rPr lang="en-IN" sz="2400" b="1" dirty="0" smtClean="0">
                <a:solidFill>
                  <a:schemeClr val="tx1">
                    <a:lumMod val="85000"/>
                    <a:lumOff val="15000"/>
                  </a:schemeClr>
                </a:solidFill>
                <a:latin typeface="Century Gothic" pitchFamily="34" charset="0"/>
              </a:rPr>
              <a:t>Category: </a:t>
            </a:r>
            <a:r>
              <a:rPr lang="en-IN" sz="2400" dirty="0" err="1" smtClean="0">
                <a:solidFill>
                  <a:schemeClr val="tx1">
                    <a:lumMod val="85000"/>
                    <a:lumOff val="15000"/>
                  </a:schemeClr>
                </a:solidFill>
                <a:latin typeface="Century Gothic" pitchFamily="34" charset="0"/>
              </a:rPr>
              <a:t>FMCG</a:t>
            </a:r>
            <a:r>
              <a:rPr lang="en-IN" sz="2400" dirty="0" smtClean="0">
                <a:solidFill>
                  <a:schemeClr val="tx1">
                    <a:lumMod val="85000"/>
                    <a:lumOff val="15000"/>
                  </a:schemeClr>
                </a:solidFill>
                <a:latin typeface="Century Gothic" pitchFamily="34" charset="0"/>
              </a:rPr>
              <a:t> (Shampoo)</a:t>
            </a:r>
            <a:r>
              <a:rPr lang="en-IN" sz="2400" dirty="0" smtClean="0">
                <a:solidFill>
                  <a:schemeClr val="tx1">
                    <a:lumMod val="85000"/>
                    <a:lumOff val="15000"/>
                  </a:schemeClr>
                </a:solidFill>
                <a:latin typeface="Century Gothic" pitchFamily="34" charset="0"/>
              </a:rPr>
              <a:t/>
            </a:r>
            <a:br>
              <a:rPr lang="en-IN" sz="2400" dirty="0" smtClean="0">
                <a:solidFill>
                  <a:schemeClr val="tx1">
                    <a:lumMod val="85000"/>
                    <a:lumOff val="15000"/>
                  </a:schemeClr>
                </a:solidFill>
                <a:latin typeface="Century Gothic" pitchFamily="34" charset="0"/>
              </a:rPr>
            </a:br>
            <a:r>
              <a:rPr lang="en-IN" sz="2400" dirty="0" smtClean="0">
                <a:solidFill>
                  <a:schemeClr val="tx1">
                    <a:lumMod val="85000"/>
                    <a:lumOff val="15000"/>
                  </a:schemeClr>
                </a:solidFill>
                <a:latin typeface="Century Gothic" pitchFamily="34" charset="0"/>
              </a:rPr>
              <a:t/>
            </a:r>
            <a:br>
              <a:rPr lang="en-IN" sz="2400" dirty="0" smtClean="0">
                <a:solidFill>
                  <a:schemeClr val="tx1">
                    <a:lumMod val="85000"/>
                    <a:lumOff val="15000"/>
                  </a:schemeClr>
                </a:solidFill>
                <a:latin typeface="Century Gothic" pitchFamily="34" charset="0"/>
              </a:rPr>
            </a:br>
            <a:r>
              <a:rPr lang="en-IN" sz="2400" b="1" dirty="0" smtClean="0">
                <a:solidFill>
                  <a:schemeClr val="tx1">
                    <a:lumMod val="85000"/>
                    <a:lumOff val="15000"/>
                  </a:schemeClr>
                </a:solidFill>
                <a:latin typeface="Century Gothic" pitchFamily="34" charset="0"/>
              </a:rPr>
              <a:t>Platform:</a:t>
            </a:r>
            <a:r>
              <a:rPr lang="en-IN" sz="2400" dirty="0" smtClean="0">
                <a:solidFill>
                  <a:schemeClr val="tx1">
                    <a:lumMod val="85000"/>
                    <a:lumOff val="15000"/>
                  </a:schemeClr>
                </a:solidFill>
                <a:latin typeface="Century Gothic" pitchFamily="34" charset="0"/>
              </a:rPr>
              <a:t> Facebook</a:t>
            </a:r>
            <a:br>
              <a:rPr lang="en-IN" sz="2400" dirty="0" smtClean="0">
                <a:solidFill>
                  <a:schemeClr val="tx1">
                    <a:lumMod val="85000"/>
                    <a:lumOff val="15000"/>
                  </a:schemeClr>
                </a:solidFill>
                <a:latin typeface="Century Gothic" pitchFamily="34" charset="0"/>
              </a:rPr>
            </a:br>
            <a:r>
              <a:rPr lang="en-IN" sz="2400" dirty="0" smtClean="0">
                <a:solidFill>
                  <a:schemeClr val="tx1">
                    <a:lumMod val="85000"/>
                    <a:lumOff val="15000"/>
                  </a:schemeClr>
                </a:solidFill>
                <a:latin typeface="Century Gothic" pitchFamily="34" charset="0"/>
              </a:rPr>
              <a:t/>
            </a:r>
            <a:br>
              <a:rPr lang="en-IN" sz="2400" dirty="0" smtClean="0">
                <a:solidFill>
                  <a:schemeClr val="tx1">
                    <a:lumMod val="85000"/>
                    <a:lumOff val="15000"/>
                  </a:schemeClr>
                </a:solidFill>
                <a:latin typeface="Century Gothic" pitchFamily="34" charset="0"/>
              </a:rPr>
            </a:br>
            <a:r>
              <a:rPr lang="en-IN" sz="2400" b="1" dirty="0" smtClean="0">
                <a:solidFill>
                  <a:schemeClr val="tx1">
                    <a:lumMod val="85000"/>
                    <a:lumOff val="15000"/>
                  </a:schemeClr>
                </a:solidFill>
                <a:latin typeface="Century Gothic" pitchFamily="34" charset="0"/>
              </a:rPr>
              <a:t>Duration: </a:t>
            </a:r>
            <a:r>
              <a:rPr lang="en-IN" sz="2400" dirty="0" smtClean="0">
                <a:solidFill>
                  <a:schemeClr val="tx1">
                    <a:lumMod val="85000"/>
                    <a:lumOff val="15000"/>
                  </a:schemeClr>
                </a:solidFill>
                <a:latin typeface="Century Gothic" pitchFamily="34" charset="0"/>
              </a:rPr>
              <a:t>1</a:t>
            </a:r>
            <a:r>
              <a:rPr lang="en-IN" sz="2400" baseline="30000" dirty="0" smtClean="0">
                <a:solidFill>
                  <a:schemeClr val="tx1">
                    <a:lumMod val="85000"/>
                    <a:lumOff val="15000"/>
                  </a:schemeClr>
                </a:solidFill>
                <a:latin typeface="Century Gothic" pitchFamily="34" charset="0"/>
              </a:rPr>
              <a:t>st</a:t>
            </a:r>
            <a:r>
              <a:rPr lang="en-IN" sz="2400" dirty="0" smtClean="0">
                <a:solidFill>
                  <a:schemeClr val="tx1">
                    <a:lumMod val="85000"/>
                    <a:lumOff val="15000"/>
                  </a:schemeClr>
                </a:solidFill>
                <a:latin typeface="Century Gothic" pitchFamily="34" charset="0"/>
              </a:rPr>
              <a:t> August to 1</a:t>
            </a:r>
            <a:r>
              <a:rPr lang="en-IN" sz="2400" baseline="30000" dirty="0" smtClean="0">
                <a:solidFill>
                  <a:schemeClr val="tx1">
                    <a:lumMod val="85000"/>
                    <a:lumOff val="15000"/>
                  </a:schemeClr>
                </a:solidFill>
                <a:latin typeface="Century Gothic" pitchFamily="34" charset="0"/>
              </a:rPr>
              <a:t>st</a:t>
            </a:r>
            <a:r>
              <a:rPr lang="en-IN" sz="2400" dirty="0" smtClean="0">
                <a:solidFill>
                  <a:schemeClr val="tx1">
                    <a:lumMod val="85000"/>
                    <a:lumOff val="15000"/>
                  </a:schemeClr>
                </a:solidFill>
                <a:latin typeface="Century Gothic" pitchFamily="34" charset="0"/>
              </a:rPr>
              <a:t> November</a:t>
            </a:r>
            <a:r>
              <a:rPr lang="en-IN" sz="2400" b="1" dirty="0" smtClean="0">
                <a:solidFill>
                  <a:schemeClr val="tx1">
                    <a:lumMod val="85000"/>
                    <a:lumOff val="15000"/>
                  </a:schemeClr>
                </a:solidFill>
                <a:latin typeface="Century Gothic" pitchFamily="34" charset="0"/>
              </a:rPr>
              <a:t> </a:t>
            </a:r>
            <a:r>
              <a:rPr lang="en-IN" sz="2400" dirty="0" smtClean="0">
                <a:solidFill>
                  <a:schemeClr val="tx1">
                    <a:lumMod val="85000"/>
                    <a:lumOff val="15000"/>
                  </a:schemeClr>
                </a:solidFill>
                <a:latin typeface="Century Gothic" pitchFamily="34" charset="0"/>
              </a:rPr>
              <a:t> </a:t>
            </a:r>
            <a:r>
              <a:rPr lang="en-IN" sz="2400" b="1" dirty="0" smtClean="0">
                <a:solidFill>
                  <a:schemeClr val="tx1">
                    <a:lumMod val="85000"/>
                    <a:lumOff val="15000"/>
                  </a:schemeClr>
                </a:solidFill>
                <a:latin typeface="Century Gothic" pitchFamily="34" charset="0"/>
              </a:rPr>
              <a:t/>
            </a:r>
            <a:br>
              <a:rPr lang="en-IN" sz="2400" b="1" dirty="0" smtClean="0">
                <a:solidFill>
                  <a:schemeClr val="tx1">
                    <a:lumMod val="85000"/>
                    <a:lumOff val="15000"/>
                  </a:schemeClr>
                </a:solidFill>
                <a:latin typeface="Century Gothic" pitchFamily="34" charset="0"/>
              </a:rPr>
            </a:br>
            <a:endParaRPr lang="en-IN" sz="2400" b="1" dirty="0" smtClean="0">
              <a:solidFill>
                <a:schemeClr val="tx1">
                  <a:lumMod val="85000"/>
                  <a:lumOff val="15000"/>
                </a:schemeClr>
              </a:solidFill>
              <a:latin typeface="Century Gothic"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3486150"/>
            <a:ext cx="4038600" cy="114300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a:picLocks noChangeAspect="1" noChangeArrowheads="1"/>
          </p:cNvPicPr>
          <p:nvPr/>
        </p:nvPicPr>
        <p:blipFill>
          <a:blip r:embed="rId2"/>
          <a:srcRect l="12299" t="8333" r="32650" b="9375"/>
          <a:stretch>
            <a:fillRect/>
          </a:stretch>
        </p:blipFill>
        <p:spPr bwMode="auto">
          <a:xfrm>
            <a:off x="304800" y="133350"/>
            <a:ext cx="3888700" cy="3268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3"/>
          <a:srcRect l="12299" t="7292" r="32650" b="8333"/>
          <a:stretch>
            <a:fillRect/>
          </a:stretch>
        </p:blipFill>
        <p:spPr bwMode="auto">
          <a:xfrm>
            <a:off x="4605531" y="1104254"/>
            <a:ext cx="3895338" cy="3296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28600" y="3486150"/>
            <a:ext cx="4038600" cy="1077218"/>
          </a:xfrm>
          <a:prstGeom prst="rect">
            <a:avLst/>
          </a:prstGeom>
          <a:noFill/>
        </p:spPr>
        <p:txBody>
          <a:bodyPr wrap="square" rtlCol="0">
            <a:spAutoFit/>
          </a:bodyPr>
          <a:lstStyle/>
          <a:p>
            <a:pPr algn="ctr"/>
            <a:r>
              <a:rPr lang="en-US" sz="1600" dirty="0" smtClean="0">
                <a:solidFill>
                  <a:schemeClr val="tx1">
                    <a:lumMod val="85000"/>
                    <a:lumOff val="15000"/>
                  </a:schemeClr>
                </a:solidFill>
                <a:latin typeface="Century Gothic" pitchFamily="34" charset="0"/>
                <a:ea typeface="+mj-ea"/>
                <a:cs typeface="+mj-cs"/>
              </a:rPr>
              <a:t>After Playing level 2 her hair fall increased due to all the stress at work. In order to make her hair Healthy, she had to select the correct Shampoo!</a:t>
            </a:r>
          </a:p>
        </p:txBody>
      </p:sp>
      <p:sp>
        <p:nvSpPr>
          <p:cNvPr id="9" name="TextBox 8"/>
          <p:cNvSpPr txBox="1"/>
          <p:nvPr/>
        </p:nvSpPr>
        <p:spPr>
          <a:xfrm>
            <a:off x="4800600" y="361950"/>
            <a:ext cx="3581400" cy="584775"/>
          </a:xfrm>
          <a:prstGeom prst="rect">
            <a:avLst/>
          </a:prstGeom>
          <a:noFill/>
        </p:spPr>
        <p:txBody>
          <a:bodyPr wrap="square" rtlCol="0">
            <a:spAutoFit/>
          </a:bodyPr>
          <a:lstStyle/>
          <a:p>
            <a:pPr algn="ctr"/>
            <a:r>
              <a:rPr lang="en-US" sz="1600" dirty="0" smtClean="0">
                <a:solidFill>
                  <a:schemeClr val="tx1">
                    <a:lumMod val="85000"/>
                    <a:lumOff val="15000"/>
                  </a:schemeClr>
                </a:solidFill>
                <a:latin typeface="Century Gothic" pitchFamily="34" charset="0"/>
                <a:ea typeface="+mj-ea"/>
                <a:cs typeface="+mj-cs"/>
              </a:rPr>
              <a:t>The correct Shampoo for this Level was – Hair Fall Control</a:t>
            </a:r>
          </a:p>
        </p:txBody>
      </p:sp>
    </p:spTree>
    <p:extLst>
      <p:ext uri="{BB962C8B-B14F-4D97-AF65-F5344CB8AC3E}">
        <p14:creationId xmlns:p14="http://schemas.microsoft.com/office/powerpoint/2010/main" val="103519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2540"/>
            <a:ext cx="8226720" cy="857610"/>
          </a:xfrm>
        </p:spPr>
        <p:txBody>
          <a:bodyPr>
            <a:normAutofit/>
          </a:bodyPr>
          <a:lstStyle/>
          <a:p>
            <a:r>
              <a:rPr lang="en-US" sz="4000" b="1" dirty="0" smtClean="0">
                <a:solidFill>
                  <a:schemeClr val="tx1">
                    <a:lumMod val="85000"/>
                    <a:lumOff val="15000"/>
                  </a:schemeClr>
                </a:solidFill>
                <a:latin typeface="Century Gothic" pitchFamily="34" charset="0"/>
              </a:rPr>
              <a:t>Level 3</a:t>
            </a:r>
            <a:endParaRPr lang="en-US" sz="4000" b="1" dirty="0">
              <a:solidFill>
                <a:schemeClr val="tx1">
                  <a:lumMod val="85000"/>
                  <a:lumOff val="15000"/>
                </a:schemeClr>
              </a:solidFill>
              <a:latin typeface="Century Gothic" pitchFamily="34" charset="0"/>
            </a:endParaRPr>
          </a:p>
        </p:txBody>
      </p:sp>
      <p:sp>
        <p:nvSpPr>
          <p:cNvPr id="3" name="Content Placeholder 7"/>
          <p:cNvSpPr txBox="1">
            <a:spLocks/>
          </p:cNvSpPr>
          <p:nvPr/>
        </p:nvSpPr>
        <p:spPr>
          <a:xfrm>
            <a:off x="304800" y="1200150"/>
            <a:ext cx="8382000" cy="3276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smtClean="0">
                <a:solidFill>
                  <a:schemeClr val="tx1">
                    <a:lumMod val="85000"/>
                    <a:lumOff val="15000"/>
                  </a:schemeClr>
                </a:solidFill>
                <a:latin typeface="Century Gothic" pitchFamily="34" charset="0"/>
                <a:ea typeface="+mj-ea"/>
                <a:cs typeface="+mj-cs"/>
              </a:rPr>
              <a:t>Use of Hair </a:t>
            </a:r>
            <a:r>
              <a:rPr lang="en-US" sz="1600" dirty="0" err="1" smtClean="0">
                <a:solidFill>
                  <a:schemeClr val="tx1">
                    <a:lumMod val="85000"/>
                    <a:lumOff val="15000"/>
                  </a:schemeClr>
                </a:solidFill>
                <a:latin typeface="Century Gothic" pitchFamily="34" charset="0"/>
                <a:ea typeface="+mj-ea"/>
                <a:cs typeface="+mj-cs"/>
              </a:rPr>
              <a:t>straighteners</a:t>
            </a:r>
            <a:r>
              <a:rPr lang="en-US" sz="1600" dirty="0" smtClean="0">
                <a:solidFill>
                  <a:schemeClr val="tx1">
                    <a:lumMod val="85000"/>
                    <a:lumOff val="15000"/>
                  </a:schemeClr>
                </a:solidFill>
                <a:latin typeface="Century Gothic" pitchFamily="34" charset="0"/>
                <a:ea typeface="+mj-ea"/>
                <a:cs typeface="+mj-cs"/>
              </a:rPr>
              <a:t> can damage our hair with </a:t>
            </a:r>
            <a:r>
              <a:rPr lang="en-US" sz="1600" b="1" dirty="0" smtClean="0">
                <a:solidFill>
                  <a:schemeClr val="tx1">
                    <a:lumMod val="85000"/>
                    <a:lumOff val="15000"/>
                  </a:schemeClr>
                </a:solidFill>
                <a:latin typeface="Century Gothic" pitchFamily="34" charset="0"/>
                <a:ea typeface="+mj-ea"/>
                <a:cs typeface="+mj-cs"/>
              </a:rPr>
              <a:t>Split ends</a:t>
            </a:r>
          </a:p>
          <a:p>
            <a:r>
              <a:rPr lang="en-US" sz="1600" dirty="0" smtClean="0">
                <a:solidFill>
                  <a:schemeClr val="tx1">
                    <a:lumMod val="85000"/>
                    <a:lumOff val="15000"/>
                  </a:schemeClr>
                </a:solidFill>
                <a:latin typeface="Century Gothic" pitchFamily="34" charset="0"/>
                <a:ea typeface="+mj-ea"/>
                <a:cs typeface="+mj-cs"/>
              </a:rPr>
              <a:t>In this level, the girl had to get ready for a Party in the evening, for which she straightened her hair, which in return damaged her hair.</a:t>
            </a:r>
          </a:p>
          <a:p>
            <a:r>
              <a:rPr lang="en-US" sz="1600" dirty="0" smtClean="0">
                <a:solidFill>
                  <a:schemeClr val="tx1">
                    <a:lumMod val="85000"/>
                    <a:lumOff val="15000"/>
                  </a:schemeClr>
                </a:solidFill>
                <a:latin typeface="Century Gothic" pitchFamily="34" charset="0"/>
                <a:ea typeface="+mj-ea"/>
                <a:cs typeface="+mj-cs"/>
              </a:rPr>
              <a:t>This level helped the users understand the correct variant that needs to be used</a:t>
            </a:r>
          </a:p>
          <a:p>
            <a:endParaRPr lang="en-US" sz="1600" dirty="0" smtClean="0">
              <a:solidFill>
                <a:schemeClr val="tx1">
                  <a:lumMod val="85000"/>
                  <a:lumOff val="15000"/>
                </a:schemeClr>
              </a:solidFill>
              <a:latin typeface="Century Gothic" pitchFamily="34" charset="0"/>
              <a:ea typeface="+mj-ea"/>
              <a:cs typeface="+mj-cs"/>
            </a:endParaRPr>
          </a:p>
          <a:p>
            <a:pPr algn="l"/>
            <a:endParaRPr lang="en-US" sz="1600" dirty="0" smtClean="0">
              <a:solidFill>
                <a:schemeClr val="tx1"/>
              </a:solidFill>
            </a:endParaRPr>
          </a:p>
          <a:p>
            <a:pPr algn="l"/>
            <a:r>
              <a:rPr lang="en-US" sz="2400" dirty="0" smtClean="0">
                <a:solidFill>
                  <a:schemeClr val="tx1">
                    <a:lumMod val="85000"/>
                    <a:lumOff val="15000"/>
                  </a:schemeClr>
                </a:solidFill>
                <a:latin typeface="Century Gothic" pitchFamily="34" charset="0"/>
                <a:ea typeface="+mj-ea"/>
                <a:cs typeface="+mj-cs"/>
              </a:rPr>
              <a:t>            </a:t>
            </a:r>
            <a:r>
              <a:rPr lang="en-US" sz="2400" b="1" dirty="0" smtClean="0">
                <a:solidFill>
                  <a:schemeClr val="tx1">
                    <a:lumMod val="85000"/>
                    <a:lumOff val="15000"/>
                  </a:schemeClr>
                </a:solidFill>
                <a:latin typeface="Century Gothic" pitchFamily="34" charset="0"/>
                <a:ea typeface="+mj-ea"/>
                <a:cs typeface="+mj-cs"/>
              </a:rPr>
              <a:t>Level 3- </a:t>
            </a:r>
            <a:r>
              <a:rPr lang="en-US" sz="2400" dirty="0" smtClean="0">
                <a:solidFill>
                  <a:schemeClr val="tx1">
                    <a:lumMod val="85000"/>
                    <a:lumOff val="15000"/>
                  </a:schemeClr>
                </a:solidFill>
                <a:latin typeface="Century Gothic" pitchFamily="34" charset="0"/>
                <a:ea typeface="+mj-ea"/>
                <a:cs typeface="+mj-cs"/>
              </a:rPr>
              <a:t>Party scene</a:t>
            </a:r>
          </a:p>
          <a:p>
            <a:pPr algn="l"/>
            <a:endParaRPr lang="en-US" sz="1600" dirty="0" smtClean="0">
              <a:solidFill>
                <a:schemeClr val="tx1"/>
              </a:solidFill>
            </a:endParaRPr>
          </a:p>
          <a:p>
            <a:pPr algn="l"/>
            <a:endParaRPr lang="en-US" sz="1600" dirty="0" smtClean="0">
              <a:solidFill>
                <a:schemeClr val="tx1"/>
              </a:solidFill>
            </a:endParaRPr>
          </a:p>
          <a:p>
            <a:pPr algn="l"/>
            <a:endParaRPr lang="en-US" sz="1600" dirty="0" smtClean="0">
              <a:solidFill>
                <a:schemeClr val="tx1"/>
              </a:solidFill>
            </a:endParaRPr>
          </a:p>
          <a:p>
            <a:pPr algn="l"/>
            <a:endParaRPr lang="en-US" sz="1600" b="1" dirty="0" smtClean="0">
              <a:solidFill>
                <a:schemeClr val="tx1"/>
              </a:solidFill>
            </a:endParaRPr>
          </a:p>
          <a:p>
            <a:pPr algn="l"/>
            <a:endParaRPr lang="en-US" sz="1600" dirty="0" smtClean="0">
              <a:solidFill>
                <a:schemeClr val="tx1"/>
              </a:solidFill>
            </a:endParaRPr>
          </a:p>
          <a:p>
            <a:pPr algn="l"/>
            <a:endParaRPr lang="en-US" sz="1600" dirty="0" smtClean="0">
              <a:solidFill>
                <a:schemeClr val="tx1"/>
              </a:solidFill>
            </a:endParaRPr>
          </a:p>
        </p:txBody>
      </p:sp>
      <p:sp>
        <p:nvSpPr>
          <p:cNvPr id="7" name="TextBox 6"/>
          <p:cNvSpPr txBox="1"/>
          <p:nvPr/>
        </p:nvSpPr>
        <p:spPr>
          <a:xfrm>
            <a:off x="381000" y="3634085"/>
            <a:ext cx="5105400" cy="461665"/>
          </a:xfrm>
          <a:prstGeom prst="rect">
            <a:avLst/>
          </a:prstGeom>
          <a:noFill/>
        </p:spPr>
        <p:txBody>
          <a:bodyPr wrap="square" rtlCol="0">
            <a:spAutoFit/>
          </a:bodyPr>
          <a:lstStyle/>
          <a:p>
            <a:pPr algn="ctr"/>
            <a:r>
              <a:rPr lang="en-US" sz="2400" dirty="0" smtClean="0">
                <a:solidFill>
                  <a:schemeClr val="tx1">
                    <a:lumMod val="85000"/>
                    <a:lumOff val="15000"/>
                  </a:schemeClr>
                </a:solidFill>
                <a:latin typeface="Century Gothic" pitchFamily="34" charset="0"/>
                <a:ea typeface="+mj-ea"/>
                <a:cs typeface="+mj-cs"/>
              </a:rPr>
              <a:t>Correct Variant </a:t>
            </a:r>
            <a:r>
              <a:rPr lang="en-US" sz="2400" b="1" dirty="0" smtClean="0">
                <a:solidFill>
                  <a:schemeClr val="tx1">
                    <a:lumMod val="85000"/>
                    <a:lumOff val="15000"/>
                  </a:schemeClr>
                </a:solidFill>
                <a:latin typeface="Century Gothic" pitchFamily="34" charset="0"/>
                <a:ea typeface="+mj-ea"/>
                <a:cs typeface="+mj-cs"/>
              </a:rPr>
              <a:t>Nourished Shine</a:t>
            </a:r>
          </a:p>
        </p:txBody>
      </p:sp>
      <p:sp>
        <p:nvSpPr>
          <p:cNvPr id="9" name="Right Arrow 8"/>
          <p:cNvSpPr/>
          <p:nvPr/>
        </p:nvSpPr>
        <p:spPr>
          <a:xfrm>
            <a:off x="5029200" y="2876550"/>
            <a:ext cx="990600" cy="457200"/>
          </a:xfrm>
          <a:prstGeom prst="rightArrow">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HANDOVER- Pantene\Johnny Walker\Creatives\PACKSHOTS\Final Packshots\Nourished Shine Shampo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2495550"/>
            <a:ext cx="685800" cy="2146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ourished Shine Conditioner.jpg"/>
          <p:cNvPicPr>
            <a:picLocks noChangeAspect="1"/>
          </p:cNvPicPr>
          <p:nvPr/>
        </p:nvPicPr>
        <p:blipFill>
          <a:blip r:embed="rId3" cstate="print"/>
          <a:stretch>
            <a:fillRect/>
          </a:stretch>
        </p:blipFill>
        <p:spPr>
          <a:xfrm>
            <a:off x="7315200" y="2495550"/>
            <a:ext cx="734368" cy="2190750"/>
          </a:xfrm>
          <a:prstGeom prst="rect">
            <a:avLst/>
          </a:prstGeom>
        </p:spPr>
      </p:pic>
    </p:spTree>
    <p:extLst>
      <p:ext uri="{BB962C8B-B14F-4D97-AF65-F5344CB8AC3E}">
        <p14:creationId xmlns:p14="http://schemas.microsoft.com/office/powerpoint/2010/main" val="3409256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srcRect l="18741" t="22853" r="35578" b="9540"/>
          <a:stretch/>
        </p:blipFill>
        <p:spPr bwMode="auto">
          <a:xfrm>
            <a:off x="381000" y="1123950"/>
            <a:ext cx="3962400" cy="329707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9"/>
          <p:cNvSpPr>
            <a:spLocks noGrp="1"/>
          </p:cNvSpPr>
          <p:nvPr>
            <p:ph type="title"/>
          </p:nvPr>
        </p:nvSpPr>
        <p:spPr>
          <a:xfrm>
            <a:off x="228600" y="-19050"/>
            <a:ext cx="8229600" cy="1143000"/>
          </a:xfrm>
        </p:spPr>
        <p:txBody>
          <a:bodyPr>
            <a:noAutofit/>
          </a:bodyPr>
          <a:lstStyle/>
          <a:p>
            <a:pPr lvl="0">
              <a:spcBef>
                <a:spcPts val="0"/>
              </a:spcBef>
            </a:pPr>
            <a:r>
              <a:rPr lang="en-US" sz="4000" b="1" dirty="0" smtClean="0">
                <a:solidFill>
                  <a:prstClr val="black">
                    <a:lumMod val="85000"/>
                    <a:lumOff val="15000"/>
                  </a:prstClr>
                </a:solidFill>
                <a:latin typeface="Century Gothic" pitchFamily="34" charset="0"/>
                <a:ea typeface="+mn-ea"/>
                <a:cs typeface="+mn-cs"/>
              </a:rPr>
              <a:t>Instructions page </a:t>
            </a:r>
            <a:endParaRPr lang="en-US" sz="4000" b="1" dirty="0">
              <a:solidFill>
                <a:prstClr val="black">
                  <a:lumMod val="85000"/>
                  <a:lumOff val="15000"/>
                </a:prstClr>
              </a:solidFill>
              <a:latin typeface="Century Gothic" pitchFamily="34" charset="0"/>
              <a:ea typeface="+mn-ea"/>
              <a:cs typeface="+mn-cs"/>
            </a:endParaRPr>
          </a:p>
        </p:txBody>
      </p:sp>
      <p:pic>
        <p:nvPicPr>
          <p:cNvPr id="5" name="Picture 4"/>
          <p:cNvPicPr>
            <a:picLocks noChangeAspect="1" noChangeArrowheads="1"/>
          </p:cNvPicPr>
          <p:nvPr/>
        </p:nvPicPr>
        <p:blipFill rotWithShape="1">
          <a:blip r:embed="rId3"/>
          <a:srcRect l="21869" t="25485" r="38071" b="15755"/>
          <a:stretch/>
        </p:blipFill>
        <p:spPr bwMode="auto">
          <a:xfrm>
            <a:off x="4572001" y="1123951"/>
            <a:ext cx="3973304" cy="3276600"/>
          </a:xfrm>
          <a:prstGeom prst="rect">
            <a:avLst/>
          </a:prstGeom>
          <a:noFill/>
          <a:ln w="38100">
            <a:solidFill>
              <a:schemeClr val="tx1"/>
            </a:solidFill>
            <a:miter lim="800000"/>
            <a:headEnd/>
            <a:tailEnd/>
          </a:ln>
          <a:effectLst/>
        </p:spPr>
      </p:pic>
    </p:spTree>
    <p:extLst>
      <p:ext uri="{BB962C8B-B14F-4D97-AF65-F5344CB8AC3E}">
        <p14:creationId xmlns:p14="http://schemas.microsoft.com/office/powerpoint/2010/main" val="2075193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srcRect l="21214" t="14857" r="35238" b="14471"/>
          <a:stretch/>
        </p:blipFill>
        <p:spPr bwMode="auto">
          <a:xfrm>
            <a:off x="381000" y="742950"/>
            <a:ext cx="3907097" cy="3564910"/>
          </a:xfrm>
          <a:prstGeom prst="rect">
            <a:avLst/>
          </a:prstGeom>
          <a:noFill/>
          <a:ln w="12700">
            <a:solidFill>
              <a:schemeClr val="tx1"/>
            </a:solidFill>
            <a:miter lim="800000"/>
            <a:headEnd/>
            <a:tailEnd/>
          </a:ln>
          <a:effectLst/>
        </p:spPr>
      </p:pic>
      <p:sp>
        <p:nvSpPr>
          <p:cNvPr id="6" name="TextBox 5"/>
          <p:cNvSpPr txBox="1"/>
          <p:nvPr/>
        </p:nvSpPr>
        <p:spPr>
          <a:xfrm>
            <a:off x="609600" y="285750"/>
            <a:ext cx="7946406" cy="369332"/>
          </a:xfrm>
          <a:prstGeom prst="rect">
            <a:avLst/>
          </a:prstGeom>
          <a:noFill/>
        </p:spPr>
        <p:txBody>
          <a:bodyPr wrap="none" rtlCol="0">
            <a:spAutoFit/>
          </a:bodyPr>
          <a:lstStyle/>
          <a:p>
            <a:r>
              <a:rPr lang="en-US" dirty="0" smtClean="0">
                <a:solidFill>
                  <a:schemeClr val="tx1">
                    <a:lumMod val="85000"/>
                    <a:lumOff val="15000"/>
                  </a:schemeClr>
                </a:solidFill>
                <a:latin typeface="Century Gothic" pitchFamily="34" charset="0"/>
                <a:ea typeface="+mj-ea"/>
                <a:cs typeface="+mj-cs"/>
              </a:rPr>
              <a:t>Collect Pro-V capsules and avoid obstacles in order to increase points</a:t>
            </a:r>
            <a:endParaRPr lang="en-US" dirty="0">
              <a:solidFill>
                <a:schemeClr val="tx1">
                  <a:lumMod val="85000"/>
                  <a:lumOff val="15000"/>
                </a:schemeClr>
              </a:solidFill>
              <a:latin typeface="Century Gothic" pitchFamily="34" charset="0"/>
              <a:ea typeface="+mj-ea"/>
              <a:cs typeface="+mj-cs"/>
            </a:endParaRPr>
          </a:p>
        </p:txBody>
      </p:sp>
      <p:pic>
        <p:nvPicPr>
          <p:cNvPr id="5" name="Picture 2"/>
          <p:cNvPicPr>
            <a:picLocks noChangeAspect="1" noChangeArrowheads="1"/>
          </p:cNvPicPr>
          <p:nvPr/>
        </p:nvPicPr>
        <p:blipFill rotWithShape="1">
          <a:blip r:embed="rId3"/>
          <a:srcRect l="17393" t="15882" r="32650" b="10700"/>
          <a:stretch/>
        </p:blipFill>
        <p:spPr bwMode="auto">
          <a:xfrm>
            <a:off x="4495800" y="742950"/>
            <a:ext cx="4129377" cy="3581400"/>
          </a:xfrm>
          <a:prstGeom prst="rect">
            <a:avLst/>
          </a:prstGeom>
          <a:noFill/>
          <a:ln w="12700">
            <a:solidFill>
              <a:schemeClr val="tx1"/>
            </a:solidFill>
            <a:miter lim="800000"/>
            <a:headEnd/>
            <a:tailEnd/>
          </a:ln>
          <a:effectLst/>
        </p:spPr>
      </p:pic>
      <p:sp>
        <p:nvSpPr>
          <p:cNvPr id="7" name="TextBox 6"/>
          <p:cNvSpPr txBox="1"/>
          <p:nvPr/>
        </p:nvSpPr>
        <p:spPr>
          <a:xfrm>
            <a:off x="4267200" y="4366796"/>
            <a:ext cx="1837939" cy="338554"/>
          </a:xfrm>
          <a:prstGeom prst="rect">
            <a:avLst/>
          </a:prstGeom>
          <a:noFill/>
        </p:spPr>
        <p:txBody>
          <a:bodyPr wrap="none" rtlCol="0">
            <a:spAutoFit/>
          </a:bodyPr>
          <a:lstStyle/>
          <a:p>
            <a:r>
              <a:rPr lang="en-US" sz="1600" b="1" dirty="0" smtClean="0"/>
              <a:t>Avoid the obstacles</a:t>
            </a:r>
            <a:endParaRPr lang="en-US" sz="1600" b="1" dirty="0"/>
          </a:p>
        </p:txBody>
      </p:sp>
      <p:sp>
        <p:nvSpPr>
          <p:cNvPr id="8" name="Notched Right Arrow 7"/>
          <p:cNvSpPr/>
          <p:nvPr/>
        </p:nvSpPr>
        <p:spPr>
          <a:xfrm rot="19397915">
            <a:off x="5456413" y="4079747"/>
            <a:ext cx="762000" cy="152400"/>
          </a:xfrm>
          <a:prstGeom prst="notched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972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48400" y="2800350"/>
            <a:ext cx="2057400" cy="137160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a:picLocks noChangeAspect="1" noChangeArrowheads="1"/>
          </p:cNvPicPr>
          <p:nvPr/>
        </p:nvPicPr>
        <p:blipFill rotWithShape="1">
          <a:blip r:embed="rId2"/>
          <a:srcRect l="13260" t="9687" r="32650" b="9375"/>
          <a:stretch/>
        </p:blipFill>
        <p:spPr bwMode="auto">
          <a:xfrm>
            <a:off x="1371600" y="819150"/>
            <a:ext cx="4376479" cy="3681958"/>
          </a:xfrm>
          <a:prstGeom prst="rect">
            <a:avLst/>
          </a:prstGeom>
          <a:noFill/>
          <a:ln w="38100">
            <a:solidFill>
              <a:schemeClr val="tx1"/>
            </a:solidFill>
            <a:miter lim="800000"/>
            <a:headEnd/>
            <a:tailEnd/>
          </a:ln>
          <a:effectLst/>
        </p:spPr>
      </p:pic>
      <p:sp>
        <p:nvSpPr>
          <p:cNvPr id="4" name="TextBox 3"/>
          <p:cNvSpPr txBox="1"/>
          <p:nvPr/>
        </p:nvSpPr>
        <p:spPr>
          <a:xfrm>
            <a:off x="1686848" y="285750"/>
            <a:ext cx="3647152" cy="369332"/>
          </a:xfrm>
          <a:prstGeom prst="rect">
            <a:avLst/>
          </a:prstGeom>
          <a:noFill/>
        </p:spPr>
        <p:txBody>
          <a:bodyPr wrap="none" rtlCol="0">
            <a:spAutoFit/>
          </a:bodyPr>
          <a:lstStyle/>
          <a:p>
            <a:r>
              <a:rPr lang="en-US" dirty="0" smtClean="0">
                <a:solidFill>
                  <a:schemeClr val="tx1">
                    <a:lumMod val="85000"/>
                    <a:lumOff val="15000"/>
                  </a:schemeClr>
                </a:solidFill>
                <a:latin typeface="Century Gothic" pitchFamily="34" charset="0"/>
                <a:ea typeface="+mj-ea"/>
                <a:cs typeface="+mj-cs"/>
              </a:rPr>
              <a:t>Time to get ready for the Party!</a:t>
            </a:r>
            <a:endParaRPr lang="en-US" dirty="0">
              <a:solidFill>
                <a:schemeClr val="tx1">
                  <a:lumMod val="85000"/>
                  <a:lumOff val="15000"/>
                </a:schemeClr>
              </a:solidFill>
              <a:latin typeface="Century Gothic" pitchFamily="34" charset="0"/>
              <a:ea typeface="+mj-ea"/>
              <a:cs typeface="+mj-cs"/>
            </a:endParaRPr>
          </a:p>
        </p:txBody>
      </p:sp>
      <p:sp>
        <p:nvSpPr>
          <p:cNvPr id="5" name="Right Arrow 4"/>
          <p:cNvSpPr/>
          <p:nvPr/>
        </p:nvSpPr>
        <p:spPr>
          <a:xfrm rot="11968041">
            <a:off x="4475007" y="2589566"/>
            <a:ext cx="949866" cy="214473"/>
          </a:xfrm>
          <a:prstGeom prst="rightArrow">
            <a:avLst/>
          </a:prstGeom>
          <a:solidFill>
            <a:schemeClr val="tx1">
              <a:lumMod val="50000"/>
              <a:lumOff val="5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6324600" y="2876550"/>
            <a:ext cx="1981200" cy="1200329"/>
          </a:xfrm>
          <a:prstGeom prst="rect">
            <a:avLst/>
          </a:prstGeom>
          <a:noFill/>
        </p:spPr>
        <p:txBody>
          <a:bodyPr wrap="square" rtlCol="0">
            <a:spAutoFit/>
          </a:bodyPr>
          <a:lstStyle/>
          <a:p>
            <a:pPr algn="ctr"/>
            <a:r>
              <a:rPr lang="en-US" dirty="0" err="1" smtClean="0">
                <a:solidFill>
                  <a:schemeClr val="tx1">
                    <a:lumMod val="75000"/>
                    <a:lumOff val="25000"/>
                  </a:schemeClr>
                </a:solidFill>
                <a:latin typeface="Century Gothic" pitchFamily="34" charset="0"/>
              </a:rPr>
              <a:t>Ooops</a:t>
            </a:r>
            <a:r>
              <a:rPr lang="en-US" dirty="0" smtClean="0">
                <a:solidFill>
                  <a:schemeClr val="tx1">
                    <a:lumMod val="75000"/>
                    <a:lumOff val="25000"/>
                  </a:schemeClr>
                </a:solidFill>
                <a:latin typeface="Century Gothic" pitchFamily="34" charset="0"/>
              </a:rPr>
              <a:t>! But the straightening has damaged her hair!</a:t>
            </a:r>
            <a:endParaRPr lang="en-US" dirty="0">
              <a:solidFill>
                <a:schemeClr val="tx1">
                  <a:lumMod val="75000"/>
                  <a:lumOff val="25000"/>
                </a:schemeClr>
              </a:solidFill>
              <a:latin typeface="Century Gothic" pitchFamily="34" charset="0"/>
            </a:endParaRPr>
          </a:p>
        </p:txBody>
      </p:sp>
    </p:spTree>
    <p:extLst>
      <p:ext uri="{BB962C8B-B14F-4D97-AF65-F5344CB8AC3E}">
        <p14:creationId xmlns:p14="http://schemas.microsoft.com/office/powerpoint/2010/main" val="359653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l="18155" t="11458" r="34993" b="6250"/>
          <a:stretch>
            <a:fillRect/>
          </a:stretch>
        </p:blipFill>
        <p:spPr bwMode="auto">
          <a:xfrm>
            <a:off x="609600" y="209550"/>
            <a:ext cx="3464713" cy="3421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2"/>
          <p:cNvPicPr>
            <a:picLocks noChangeAspect="1" noChangeArrowheads="1"/>
          </p:cNvPicPr>
          <p:nvPr/>
        </p:nvPicPr>
        <p:blipFill>
          <a:blip r:embed="rId3"/>
          <a:srcRect l="12299" t="8333" r="32650" b="4167"/>
          <a:stretch>
            <a:fillRect/>
          </a:stretch>
        </p:blipFill>
        <p:spPr bwMode="auto">
          <a:xfrm>
            <a:off x="4804974" y="982593"/>
            <a:ext cx="3564151" cy="3433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228600" y="3486150"/>
            <a:ext cx="4038600" cy="114300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228600" y="3638550"/>
            <a:ext cx="4038600" cy="830997"/>
          </a:xfrm>
          <a:prstGeom prst="rect">
            <a:avLst/>
          </a:prstGeom>
          <a:noFill/>
        </p:spPr>
        <p:txBody>
          <a:bodyPr wrap="square" rtlCol="0">
            <a:spAutoFit/>
          </a:bodyPr>
          <a:lstStyle/>
          <a:p>
            <a:pPr algn="ctr"/>
            <a:r>
              <a:rPr lang="en-US" sz="1600" dirty="0" smtClean="0">
                <a:solidFill>
                  <a:schemeClr val="tx1">
                    <a:lumMod val="85000"/>
                    <a:lumOff val="15000"/>
                  </a:schemeClr>
                </a:solidFill>
                <a:latin typeface="Century Gothic" pitchFamily="34" charset="0"/>
                <a:ea typeface="+mj-ea"/>
                <a:cs typeface="+mj-cs"/>
              </a:rPr>
              <a:t>After Playing level 3 her hair get split ends. In order to repair her hair, she had to select the correct Shampoo!</a:t>
            </a:r>
          </a:p>
        </p:txBody>
      </p:sp>
      <p:sp>
        <p:nvSpPr>
          <p:cNvPr id="8" name="TextBox 7"/>
          <p:cNvSpPr txBox="1"/>
          <p:nvPr/>
        </p:nvSpPr>
        <p:spPr>
          <a:xfrm>
            <a:off x="4800600" y="361950"/>
            <a:ext cx="3581400" cy="584775"/>
          </a:xfrm>
          <a:prstGeom prst="rect">
            <a:avLst/>
          </a:prstGeom>
          <a:noFill/>
        </p:spPr>
        <p:txBody>
          <a:bodyPr wrap="square" rtlCol="0">
            <a:spAutoFit/>
          </a:bodyPr>
          <a:lstStyle/>
          <a:p>
            <a:pPr algn="ctr"/>
            <a:r>
              <a:rPr lang="en-US" sz="1600" dirty="0" smtClean="0">
                <a:solidFill>
                  <a:schemeClr val="tx1">
                    <a:lumMod val="85000"/>
                    <a:lumOff val="15000"/>
                  </a:schemeClr>
                </a:solidFill>
                <a:latin typeface="Century Gothic" pitchFamily="34" charset="0"/>
                <a:ea typeface="+mj-ea"/>
                <a:cs typeface="+mj-cs"/>
              </a:rPr>
              <a:t>The correct Shampoo for this Level was – Nourished Shine</a:t>
            </a:r>
          </a:p>
        </p:txBody>
      </p:sp>
    </p:spTree>
    <p:extLst>
      <p:ext uri="{BB962C8B-B14F-4D97-AF65-F5344CB8AC3E}">
        <p14:creationId xmlns:p14="http://schemas.microsoft.com/office/powerpoint/2010/main" val="340602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srcRect l="12299" t="16733" r="32650" b="9233"/>
          <a:stretch/>
        </p:blipFill>
        <p:spPr bwMode="auto">
          <a:xfrm>
            <a:off x="4267200" y="1182895"/>
            <a:ext cx="4191000" cy="3141455"/>
          </a:xfrm>
          <a:prstGeom prst="rect">
            <a:avLst/>
          </a:prstGeom>
          <a:noFill/>
          <a:ln w="12700">
            <a:solidFill>
              <a:schemeClr val="tx1"/>
            </a:solidFill>
            <a:miter lim="800000"/>
            <a:headEnd/>
            <a:tailEnd/>
          </a:ln>
          <a:effectLst/>
        </p:spPr>
      </p:pic>
      <p:sp>
        <p:nvSpPr>
          <p:cNvPr id="5" name="Rectangle 4"/>
          <p:cNvSpPr/>
          <p:nvPr/>
        </p:nvSpPr>
        <p:spPr>
          <a:xfrm>
            <a:off x="304800" y="285750"/>
            <a:ext cx="8153400" cy="5334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smtClean="0">
                <a:solidFill>
                  <a:schemeClr val="tx1">
                    <a:lumMod val="75000"/>
                    <a:lumOff val="25000"/>
                  </a:schemeClr>
                </a:solidFill>
                <a:latin typeface="Century Gothic" pitchFamily="34" charset="0"/>
              </a:rPr>
              <a:t>The End </a:t>
            </a:r>
          </a:p>
          <a:p>
            <a:pPr algn="ctr"/>
            <a:r>
              <a:rPr lang="en-US" dirty="0" smtClean="0">
                <a:solidFill>
                  <a:schemeClr val="tx1">
                    <a:lumMod val="75000"/>
                    <a:lumOff val="25000"/>
                  </a:schemeClr>
                </a:solidFill>
                <a:latin typeface="Century Gothic" pitchFamily="34" charset="0"/>
              </a:rPr>
              <a:t>The girl in the game finally breaks the cycle of her hair problems and hit</a:t>
            </a:r>
            <a:r>
              <a:rPr lang="en-US" dirty="0">
                <a:solidFill>
                  <a:schemeClr val="tx1">
                    <a:lumMod val="75000"/>
                    <a:lumOff val="25000"/>
                  </a:schemeClr>
                </a:solidFill>
                <a:latin typeface="Century Gothic" pitchFamily="34" charset="0"/>
              </a:rPr>
              <a:t>s</a:t>
            </a:r>
            <a:r>
              <a:rPr lang="en-US" dirty="0" smtClean="0">
                <a:solidFill>
                  <a:schemeClr val="tx1">
                    <a:lumMod val="75000"/>
                    <a:lumOff val="25000"/>
                  </a:schemeClr>
                </a:solidFill>
                <a:latin typeface="Century Gothic" pitchFamily="34" charset="0"/>
              </a:rPr>
              <a:t> the party – Red Carpet style! </a:t>
            </a:r>
            <a:endParaRPr lang="en-US" dirty="0">
              <a:solidFill>
                <a:schemeClr val="tx1">
                  <a:lumMod val="75000"/>
                  <a:lumOff val="25000"/>
                </a:schemeClr>
              </a:solidFill>
              <a:latin typeface="Century Gothic" pitchFamily="34" charset="0"/>
            </a:endParaRPr>
          </a:p>
        </p:txBody>
      </p:sp>
      <p:pic>
        <p:nvPicPr>
          <p:cNvPr id="6" name="Picture 5"/>
          <p:cNvPicPr>
            <a:picLocks noChangeAspect="1" noChangeArrowheads="1"/>
          </p:cNvPicPr>
          <p:nvPr/>
        </p:nvPicPr>
        <p:blipFill rotWithShape="1">
          <a:blip r:embed="rId3"/>
          <a:srcRect l="13031" t="17258" r="32650" b="8334"/>
          <a:stretch/>
        </p:blipFill>
        <p:spPr bwMode="auto">
          <a:xfrm>
            <a:off x="157208" y="1200150"/>
            <a:ext cx="3957592" cy="3124200"/>
          </a:xfrm>
          <a:prstGeom prst="rect">
            <a:avLst/>
          </a:prstGeom>
          <a:noFill/>
          <a:ln w="38100">
            <a:solidFill>
              <a:schemeClr val="tx1"/>
            </a:solidFill>
            <a:miter lim="800000"/>
            <a:headEnd/>
            <a:tailEnd/>
          </a:ln>
          <a:effectLst/>
        </p:spPr>
      </p:pic>
    </p:spTree>
    <p:extLst>
      <p:ext uri="{BB962C8B-B14F-4D97-AF65-F5344CB8AC3E}">
        <p14:creationId xmlns:p14="http://schemas.microsoft.com/office/powerpoint/2010/main" val="2175744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p:cNvSpPr txBox="1">
            <a:spLocks/>
          </p:cNvSpPr>
          <p:nvPr/>
        </p:nvSpPr>
        <p:spPr>
          <a:xfrm>
            <a:off x="457200" y="209550"/>
            <a:ext cx="7924800" cy="838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err="1" smtClean="0">
                <a:solidFill>
                  <a:schemeClr val="tx1">
                    <a:lumMod val="85000"/>
                    <a:lumOff val="15000"/>
                  </a:schemeClr>
                </a:solidFill>
                <a:latin typeface="Century Gothic" pitchFamily="34" charset="0"/>
                <a:ea typeface="+mj-ea"/>
                <a:cs typeface="+mj-cs"/>
              </a:rPr>
              <a:t>Learnings</a:t>
            </a:r>
            <a:endParaRPr lang="en-US" sz="4000" b="1" dirty="0">
              <a:solidFill>
                <a:schemeClr val="tx1">
                  <a:lumMod val="85000"/>
                  <a:lumOff val="15000"/>
                </a:schemeClr>
              </a:solidFill>
              <a:latin typeface="Century Gothic" pitchFamily="34" charset="0"/>
              <a:ea typeface="+mj-ea"/>
              <a:cs typeface="+mj-cs"/>
            </a:endParaRPr>
          </a:p>
        </p:txBody>
      </p:sp>
      <p:sp>
        <p:nvSpPr>
          <p:cNvPr id="5" name="TextBox 4"/>
          <p:cNvSpPr txBox="1"/>
          <p:nvPr/>
        </p:nvSpPr>
        <p:spPr>
          <a:xfrm>
            <a:off x="762000" y="1200150"/>
            <a:ext cx="7772400" cy="3139321"/>
          </a:xfrm>
          <a:prstGeom prst="rect">
            <a:avLst/>
          </a:prstGeom>
          <a:noFill/>
        </p:spPr>
        <p:txBody>
          <a:bodyPr wrap="square" rtlCol="0">
            <a:spAutoFit/>
          </a:bodyPr>
          <a:lstStyle/>
          <a:p>
            <a:pPr algn="ctr"/>
            <a:r>
              <a:rPr lang="en-US" sz="2200" dirty="0" smtClean="0">
                <a:solidFill>
                  <a:schemeClr val="tx1">
                    <a:lumMod val="75000"/>
                    <a:lumOff val="25000"/>
                  </a:schemeClr>
                </a:solidFill>
                <a:latin typeface="Century Gothic" pitchFamily="34" charset="0"/>
              </a:rPr>
              <a:t>Strong Brand Connect via </a:t>
            </a:r>
            <a:r>
              <a:rPr lang="en-US" sz="2200" dirty="0" err="1" smtClean="0">
                <a:solidFill>
                  <a:schemeClr val="tx1">
                    <a:lumMod val="75000"/>
                    <a:lumOff val="25000"/>
                  </a:schemeClr>
                </a:solidFill>
                <a:latin typeface="Century Gothic" pitchFamily="34" charset="0"/>
              </a:rPr>
              <a:t>Facebook</a:t>
            </a:r>
            <a:r>
              <a:rPr lang="en-US" sz="2200" dirty="0" smtClean="0">
                <a:solidFill>
                  <a:schemeClr val="tx1">
                    <a:lumMod val="75000"/>
                    <a:lumOff val="25000"/>
                  </a:schemeClr>
                </a:solidFill>
                <a:latin typeface="Century Gothic" pitchFamily="34" charset="0"/>
              </a:rPr>
              <a:t> Application that becomes very viral for the brand on </a:t>
            </a:r>
            <a:r>
              <a:rPr lang="en-US" sz="2200" dirty="0" err="1" smtClean="0">
                <a:solidFill>
                  <a:schemeClr val="tx1">
                    <a:lumMod val="75000"/>
                    <a:lumOff val="25000"/>
                  </a:schemeClr>
                </a:solidFill>
                <a:latin typeface="Century Gothic" pitchFamily="34" charset="0"/>
              </a:rPr>
              <a:t>Facebook</a:t>
            </a:r>
            <a:r>
              <a:rPr lang="en-US" sz="2200" dirty="0" smtClean="0">
                <a:solidFill>
                  <a:schemeClr val="tx1">
                    <a:lumMod val="75000"/>
                    <a:lumOff val="25000"/>
                  </a:schemeClr>
                </a:solidFill>
                <a:latin typeface="Century Gothic" pitchFamily="34" charset="0"/>
              </a:rPr>
              <a:t> works</a:t>
            </a:r>
          </a:p>
          <a:p>
            <a:pPr algn="ctr"/>
            <a:endParaRPr lang="en-US" sz="2200" dirty="0" smtClean="0">
              <a:solidFill>
                <a:schemeClr val="tx1">
                  <a:lumMod val="75000"/>
                  <a:lumOff val="25000"/>
                </a:schemeClr>
              </a:solidFill>
              <a:latin typeface="Century Gothic" pitchFamily="34" charset="0"/>
            </a:endParaRPr>
          </a:p>
          <a:p>
            <a:pPr algn="ctr"/>
            <a:r>
              <a:rPr lang="en-US" sz="2200" dirty="0" smtClean="0">
                <a:solidFill>
                  <a:schemeClr val="tx1">
                    <a:lumMod val="75000"/>
                    <a:lumOff val="25000"/>
                  </a:schemeClr>
                </a:solidFill>
                <a:latin typeface="Century Gothic" pitchFamily="34" charset="0"/>
              </a:rPr>
              <a:t>Generate traffic by creating awareness among non- users through newsfeeds and updates by existing users</a:t>
            </a:r>
          </a:p>
          <a:p>
            <a:pPr algn="ctr"/>
            <a:endParaRPr lang="en-US" sz="2200" dirty="0" smtClean="0">
              <a:solidFill>
                <a:schemeClr val="tx1">
                  <a:lumMod val="75000"/>
                  <a:lumOff val="25000"/>
                </a:schemeClr>
              </a:solidFill>
              <a:latin typeface="Century Gothic" pitchFamily="34" charset="0"/>
            </a:endParaRPr>
          </a:p>
          <a:p>
            <a:pPr algn="ctr"/>
            <a:r>
              <a:rPr lang="en-US" sz="2200" dirty="0" smtClean="0">
                <a:solidFill>
                  <a:schemeClr val="tx1">
                    <a:lumMod val="75000"/>
                    <a:lumOff val="25000"/>
                  </a:schemeClr>
                </a:solidFill>
                <a:latin typeface="Century Gothic" pitchFamily="34" charset="0"/>
              </a:rPr>
              <a:t>Branded </a:t>
            </a:r>
            <a:r>
              <a:rPr lang="en-US" sz="2200" dirty="0" err="1" smtClean="0">
                <a:solidFill>
                  <a:schemeClr val="tx1">
                    <a:lumMod val="75000"/>
                    <a:lumOff val="25000"/>
                  </a:schemeClr>
                </a:solidFill>
                <a:latin typeface="Century Gothic" pitchFamily="34" charset="0"/>
              </a:rPr>
              <a:t>Facebook</a:t>
            </a:r>
            <a:r>
              <a:rPr lang="en-US" sz="2200" dirty="0" smtClean="0">
                <a:solidFill>
                  <a:schemeClr val="tx1">
                    <a:lumMod val="75000"/>
                    <a:lumOff val="25000"/>
                  </a:schemeClr>
                </a:solidFill>
                <a:latin typeface="Century Gothic" pitchFamily="34" charset="0"/>
              </a:rPr>
              <a:t> applications act as means of engaging customers to the fullest while increasing brand awareness and loyalty</a:t>
            </a:r>
            <a:endParaRPr lang="en-US" sz="2200" dirty="0">
              <a:solidFill>
                <a:schemeClr val="tx1">
                  <a:lumMod val="75000"/>
                  <a:lumOff val="25000"/>
                </a:schemeClr>
              </a:solidFill>
              <a:latin typeface="Century Gothic" pitchFamily="34" charset="0"/>
            </a:endParaRPr>
          </a:p>
        </p:txBody>
      </p:sp>
    </p:spTree>
    <p:extLst>
      <p:ext uri="{BB962C8B-B14F-4D97-AF65-F5344CB8AC3E}">
        <p14:creationId xmlns:p14="http://schemas.microsoft.com/office/powerpoint/2010/main" val="1805459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33550"/>
            <a:ext cx="8229600" cy="1143000"/>
          </a:xfrm>
        </p:spPr>
        <p:txBody>
          <a:bodyPr>
            <a:normAutofit/>
          </a:bodyPr>
          <a:lstStyle/>
          <a:p>
            <a:r>
              <a:rPr lang="en-US" sz="6000" b="1" dirty="0" smtClean="0">
                <a:solidFill>
                  <a:schemeClr val="tx1">
                    <a:lumMod val="85000"/>
                    <a:lumOff val="15000"/>
                  </a:schemeClr>
                </a:solidFill>
                <a:latin typeface="Century Gothic" pitchFamily="34" charset="0"/>
              </a:rPr>
              <a:t>Thank You</a:t>
            </a:r>
            <a:endParaRPr lang="en-US" sz="6000" b="1" dirty="0">
              <a:solidFill>
                <a:schemeClr val="tx1">
                  <a:lumMod val="85000"/>
                  <a:lumOff val="15000"/>
                </a:schemeClr>
              </a:solidFill>
              <a:latin typeface="Century Gothic" pitchFamily="34" charset="0"/>
            </a:endParaRPr>
          </a:p>
        </p:txBody>
      </p:sp>
    </p:spTree>
    <p:extLst>
      <p:ext uri="{BB962C8B-B14F-4D97-AF65-F5344CB8AC3E}">
        <p14:creationId xmlns:p14="http://schemas.microsoft.com/office/powerpoint/2010/main" val="3903681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p:cNvSpPr txBox="1">
            <a:spLocks/>
          </p:cNvSpPr>
          <p:nvPr/>
        </p:nvSpPr>
        <p:spPr>
          <a:xfrm>
            <a:off x="152400" y="1200150"/>
            <a:ext cx="8534400" cy="260191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dirty="0" smtClean="0">
                <a:solidFill>
                  <a:schemeClr val="tx1">
                    <a:lumMod val="85000"/>
                    <a:lumOff val="15000"/>
                  </a:schemeClr>
                </a:solidFill>
                <a:latin typeface="Century Gothic" pitchFamily="34" charset="0"/>
                <a:cs typeface="Times New Roman" pitchFamily="18" charset="0"/>
              </a:rPr>
              <a:t>To launch three new variants of Pantene Pro V and to induce preference and demand for the same amongst the target audience </a:t>
            </a:r>
            <a:endParaRPr lang="en-US" sz="2400" dirty="0">
              <a:solidFill>
                <a:schemeClr val="tx1">
                  <a:lumMod val="85000"/>
                  <a:lumOff val="15000"/>
                </a:schemeClr>
              </a:solidFill>
              <a:latin typeface="Century Gothic" pitchFamily="34" charset="0"/>
              <a:cs typeface="Times New Roman" pitchFamily="18" charset="0"/>
            </a:endParaRPr>
          </a:p>
          <a:p>
            <a:endParaRPr lang="en-US" sz="2400" dirty="0">
              <a:solidFill>
                <a:schemeClr val="tx1">
                  <a:lumMod val="85000"/>
                  <a:lumOff val="15000"/>
                </a:schemeClr>
              </a:solidFill>
              <a:latin typeface="Century Gothic" pitchFamily="34" charset="0"/>
              <a:cs typeface="Times New Roman" pitchFamily="18" charset="0"/>
            </a:endParaRPr>
          </a:p>
          <a:p>
            <a:pPr eaLnBrk="0" fontAlgn="base" hangingPunct="0">
              <a:spcBef>
                <a:spcPct val="0"/>
              </a:spcBef>
              <a:spcAft>
                <a:spcPct val="0"/>
              </a:spcAft>
            </a:pPr>
            <a:endParaRPr lang="en-US" sz="2000" b="1" dirty="0" smtClean="0">
              <a:solidFill>
                <a:schemeClr val="tx1"/>
              </a:solidFill>
              <a:latin typeface="Cambria" pitchFamily="18" charset="0"/>
              <a:ea typeface="Calibri" pitchFamily="34" charset="0"/>
              <a:cs typeface="Times New Roman" pitchFamily="18" charset="0"/>
            </a:endParaRPr>
          </a:p>
          <a:p>
            <a:endParaRPr lang="en-US" sz="2000" dirty="0">
              <a:solidFill>
                <a:schemeClr val="tx1"/>
              </a:solidFill>
            </a:endParaRPr>
          </a:p>
        </p:txBody>
      </p:sp>
      <p:sp>
        <p:nvSpPr>
          <p:cNvPr id="2" name="Title 1"/>
          <p:cNvSpPr>
            <a:spLocks noGrp="1"/>
          </p:cNvSpPr>
          <p:nvPr>
            <p:ph type="title"/>
          </p:nvPr>
        </p:nvSpPr>
        <p:spPr>
          <a:xfrm>
            <a:off x="152400" y="57150"/>
            <a:ext cx="8226720" cy="857610"/>
          </a:xfrm>
        </p:spPr>
        <p:txBody>
          <a:bodyPr>
            <a:normAutofit/>
          </a:bodyPr>
          <a:lstStyle/>
          <a:p>
            <a:r>
              <a:rPr lang="en-US" sz="4000" b="1" dirty="0" smtClean="0">
                <a:solidFill>
                  <a:schemeClr val="tx1">
                    <a:lumMod val="85000"/>
                    <a:lumOff val="15000"/>
                  </a:schemeClr>
                </a:solidFill>
                <a:latin typeface="Century Gothic" pitchFamily="34" charset="0"/>
              </a:rPr>
              <a:t>Campaign    Objective</a:t>
            </a:r>
            <a:endParaRPr lang="en-US" sz="4000" b="1" dirty="0">
              <a:solidFill>
                <a:schemeClr val="tx1">
                  <a:lumMod val="85000"/>
                  <a:lumOff val="15000"/>
                </a:schemeClr>
              </a:solidFill>
              <a:latin typeface="Century Gothic" pitchFamily="34" charset="0"/>
            </a:endParaRPr>
          </a:p>
        </p:txBody>
      </p:sp>
      <p:pic>
        <p:nvPicPr>
          <p:cNvPr id="6" name="Picture 2"/>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4310936" y="152271"/>
            <a:ext cx="794464" cy="66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D:\HANDOVER- Pantene\Johnny Walker\Creatives\PACKSHOTS\Final Packshots\Smooth &amp; Silky Shampo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495550"/>
            <a:ext cx="685800" cy="21149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mooth &amp; Silky Conditioner.jpg"/>
          <p:cNvPicPr>
            <a:picLocks noChangeAspect="1"/>
          </p:cNvPicPr>
          <p:nvPr/>
        </p:nvPicPr>
        <p:blipFill>
          <a:blip r:embed="rId4" cstate="print"/>
          <a:stretch>
            <a:fillRect/>
          </a:stretch>
        </p:blipFill>
        <p:spPr>
          <a:xfrm>
            <a:off x="7315200" y="2458968"/>
            <a:ext cx="728218" cy="2170182"/>
          </a:xfrm>
          <a:prstGeom prst="rect">
            <a:avLst/>
          </a:prstGeom>
        </p:spPr>
      </p:pic>
      <p:pic>
        <p:nvPicPr>
          <p:cNvPr id="9" name="Picture 6" descr="D:\HANDOVER- Pantene\Johnny Walker\Creatives\PACKSHOTS\Final Packshots\Hairfall Control Shampo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2571129"/>
            <a:ext cx="658019" cy="20580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airfall Control Conditioner.jpg"/>
          <p:cNvPicPr>
            <a:picLocks noChangeAspect="1"/>
          </p:cNvPicPr>
          <p:nvPr/>
        </p:nvPicPr>
        <p:blipFill>
          <a:blip r:embed="rId6" cstate="print"/>
          <a:stretch>
            <a:fillRect/>
          </a:stretch>
        </p:blipFill>
        <p:spPr>
          <a:xfrm>
            <a:off x="4983583" y="2494929"/>
            <a:ext cx="709041" cy="2113036"/>
          </a:xfrm>
          <a:prstGeom prst="rect">
            <a:avLst/>
          </a:prstGeom>
        </p:spPr>
      </p:pic>
      <p:pic>
        <p:nvPicPr>
          <p:cNvPr id="11" name="Picture 10" descr="D:\HANDOVER- Pantene\Johnny Walker\Creatives\PACKSHOTS\Final Packshots\Nourished Shine Shampo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2419350"/>
            <a:ext cx="685800" cy="2146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ourished Shine Conditioner.jpg"/>
          <p:cNvPicPr>
            <a:picLocks noChangeAspect="1"/>
          </p:cNvPicPr>
          <p:nvPr/>
        </p:nvPicPr>
        <p:blipFill>
          <a:blip r:embed="rId8" cstate="print"/>
          <a:stretch>
            <a:fillRect/>
          </a:stretch>
        </p:blipFill>
        <p:spPr>
          <a:xfrm>
            <a:off x="2133600" y="2419350"/>
            <a:ext cx="734368" cy="2190750"/>
          </a:xfrm>
          <a:prstGeom prst="rect">
            <a:avLst/>
          </a:prstGeom>
        </p:spPr>
      </p:pic>
    </p:spTree>
    <p:extLst>
      <p:ext uri="{BB962C8B-B14F-4D97-AF65-F5344CB8AC3E}">
        <p14:creationId xmlns:p14="http://schemas.microsoft.com/office/powerpoint/2010/main" val="4099811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76200" y="285750"/>
            <a:ext cx="8839200" cy="4019550"/>
          </a:xfrm>
        </p:spPr>
        <p:txBody>
          <a:bodyPr tIns="31430">
            <a:normAutofit/>
          </a:bodyPr>
          <a:lstStyle/>
          <a:p>
            <a:pPr>
              <a:tabLst>
                <a:tab pos="586287" algn="l"/>
                <a:tab pos="1172573" algn="l"/>
                <a:tab pos="1758860" algn="l"/>
                <a:tab pos="2345146" algn="l"/>
                <a:tab pos="2931433" algn="l"/>
                <a:tab pos="3517720" algn="l"/>
                <a:tab pos="4104006" algn="l"/>
                <a:tab pos="4690293" algn="l"/>
                <a:tab pos="5276579" algn="l"/>
                <a:tab pos="5862866" algn="l"/>
                <a:tab pos="6449153" algn="l"/>
                <a:tab pos="7035439" algn="l"/>
              </a:tabLst>
            </a:pPr>
            <a:r>
              <a:rPr lang="en-IN" b="1" dirty="0" smtClean="0">
                <a:solidFill>
                  <a:schemeClr val="tx1">
                    <a:lumMod val="85000"/>
                    <a:lumOff val="15000"/>
                  </a:schemeClr>
                </a:solidFill>
                <a:latin typeface="Century Gothic" pitchFamily="34" charset="0"/>
              </a:rPr>
              <a:t>The Challenge</a:t>
            </a:r>
            <a:r>
              <a:rPr lang="en-IN" sz="3600" b="1" dirty="0" smtClean="0">
                <a:solidFill>
                  <a:schemeClr val="tx1">
                    <a:lumMod val="85000"/>
                    <a:lumOff val="15000"/>
                  </a:schemeClr>
                </a:solidFill>
                <a:latin typeface="Century Gothic" pitchFamily="34" charset="0"/>
              </a:rPr>
              <a:t/>
            </a:r>
            <a:br>
              <a:rPr lang="en-IN" sz="3600" b="1" dirty="0" smtClean="0">
                <a:solidFill>
                  <a:schemeClr val="tx1">
                    <a:lumMod val="85000"/>
                    <a:lumOff val="15000"/>
                  </a:schemeClr>
                </a:solidFill>
                <a:latin typeface="Century Gothic" pitchFamily="34" charset="0"/>
              </a:rPr>
            </a:br>
            <a:r>
              <a:rPr lang="en-IN" sz="3200" b="1" dirty="0" smtClean="0">
                <a:solidFill>
                  <a:schemeClr val="tx1">
                    <a:lumMod val="85000"/>
                    <a:lumOff val="15000"/>
                  </a:schemeClr>
                </a:solidFill>
                <a:latin typeface="Century Gothic" pitchFamily="34" charset="0"/>
              </a:rPr>
              <a:t/>
            </a:r>
            <a:br>
              <a:rPr lang="en-IN" sz="3200" b="1" dirty="0" smtClean="0">
                <a:solidFill>
                  <a:schemeClr val="tx1">
                    <a:lumMod val="85000"/>
                    <a:lumOff val="15000"/>
                  </a:schemeClr>
                </a:solidFill>
                <a:latin typeface="Century Gothic" pitchFamily="34" charset="0"/>
              </a:rPr>
            </a:br>
            <a:r>
              <a:rPr lang="en-IN" sz="2400" dirty="0" smtClean="0">
                <a:solidFill>
                  <a:schemeClr val="tx1">
                    <a:lumMod val="85000"/>
                    <a:lumOff val="15000"/>
                  </a:schemeClr>
                </a:solidFill>
                <a:latin typeface="Century Gothic" pitchFamily="34" charset="0"/>
              </a:rPr>
              <a:t>It was important that the game application was </a:t>
            </a:r>
            <a:br>
              <a:rPr lang="en-IN" sz="2400" dirty="0" smtClean="0">
                <a:solidFill>
                  <a:schemeClr val="tx1">
                    <a:lumMod val="85000"/>
                    <a:lumOff val="15000"/>
                  </a:schemeClr>
                </a:solidFill>
                <a:latin typeface="Century Gothic" pitchFamily="34" charset="0"/>
              </a:rPr>
            </a:br>
            <a:r>
              <a:rPr lang="en-IN" sz="2400" dirty="0" smtClean="0">
                <a:solidFill>
                  <a:schemeClr val="tx1">
                    <a:lumMod val="85000"/>
                    <a:lumOff val="15000"/>
                  </a:schemeClr>
                </a:solidFill>
                <a:latin typeface="Century Gothic" pitchFamily="34" charset="0"/>
              </a:rPr>
              <a:t>FUN </a:t>
            </a:r>
            <a:br>
              <a:rPr lang="en-IN" sz="2400" dirty="0" smtClean="0">
                <a:solidFill>
                  <a:schemeClr val="tx1">
                    <a:lumMod val="85000"/>
                    <a:lumOff val="15000"/>
                  </a:schemeClr>
                </a:solidFill>
                <a:latin typeface="Century Gothic" pitchFamily="34" charset="0"/>
              </a:rPr>
            </a:br>
            <a:r>
              <a:rPr lang="en-IN" sz="2400" dirty="0" smtClean="0">
                <a:solidFill>
                  <a:schemeClr val="tx1">
                    <a:lumMod val="85000"/>
                    <a:lumOff val="15000"/>
                  </a:schemeClr>
                </a:solidFill>
                <a:latin typeface="Century Gothic" pitchFamily="34" charset="0"/>
              </a:rPr>
              <a:t>and not sales oriented. </a:t>
            </a:r>
            <a:br>
              <a:rPr lang="en-IN" sz="2400" dirty="0" smtClean="0">
                <a:solidFill>
                  <a:schemeClr val="tx1">
                    <a:lumMod val="85000"/>
                    <a:lumOff val="15000"/>
                  </a:schemeClr>
                </a:solidFill>
                <a:latin typeface="Century Gothic" pitchFamily="34" charset="0"/>
              </a:rPr>
            </a:br>
            <a:r>
              <a:rPr lang="en-IN" sz="2400" dirty="0" smtClean="0">
                <a:solidFill>
                  <a:schemeClr val="tx1">
                    <a:lumMod val="85000"/>
                    <a:lumOff val="15000"/>
                  </a:schemeClr>
                </a:solidFill>
                <a:latin typeface="Century Gothic" pitchFamily="34" charset="0"/>
              </a:rPr>
              <a:t>As part of the game the women had to realise the </a:t>
            </a:r>
            <a:br>
              <a:rPr lang="en-IN" sz="2400" dirty="0" smtClean="0">
                <a:solidFill>
                  <a:schemeClr val="tx1">
                    <a:lumMod val="85000"/>
                    <a:lumOff val="15000"/>
                  </a:schemeClr>
                </a:solidFill>
                <a:latin typeface="Century Gothic" pitchFamily="34" charset="0"/>
              </a:rPr>
            </a:br>
            <a:r>
              <a:rPr lang="en-IN" sz="2400" dirty="0" smtClean="0">
                <a:solidFill>
                  <a:schemeClr val="tx1">
                    <a:lumMod val="85000"/>
                    <a:lumOff val="15000"/>
                  </a:schemeClr>
                </a:solidFill>
                <a:latin typeface="Century Gothic" pitchFamily="34" charset="0"/>
              </a:rPr>
              <a:t>ROOT CAUSE </a:t>
            </a:r>
            <a:br>
              <a:rPr lang="en-IN" sz="2400" dirty="0" smtClean="0">
                <a:solidFill>
                  <a:schemeClr val="tx1">
                    <a:lumMod val="85000"/>
                    <a:lumOff val="15000"/>
                  </a:schemeClr>
                </a:solidFill>
                <a:latin typeface="Century Gothic" pitchFamily="34" charset="0"/>
              </a:rPr>
            </a:br>
            <a:r>
              <a:rPr lang="en-IN" sz="2400" dirty="0" smtClean="0">
                <a:solidFill>
                  <a:schemeClr val="tx1">
                    <a:lumMod val="85000"/>
                    <a:lumOff val="15000"/>
                  </a:schemeClr>
                </a:solidFill>
                <a:latin typeface="Century Gothic" pitchFamily="34" charset="0"/>
              </a:rPr>
              <a:t>of their hair problems and think of Pantene as the </a:t>
            </a:r>
            <a:br>
              <a:rPr lang="en-IN" sz="2400" dirty="0" smtClean="0">
                <a:solidFill>
                  <a:schemeClr val="tx1">
                    <a:lumMod val="85000"/>
                    <a:lumOff val="15000"/>
                  </a:schemeClr>
                </a:solidFill>
                <a:latin typeface="Century Gothic" pitchFamily="34" charset="0"/>
              </a:rPr>
            </a:br>
            <a:r>
              <a:rPr lang="en-IN" sz="2400" dirty="0" smtClean="0">
                <a:solidFill>
                  <a:schemeClr val="tx1">
                    <a:lumMod val="85000"/>
                    <a:lumOff val="15000"/>
                  </a:schemeClr>
                </a:solidFill>
                <a:latin typeface="Century Gothic" pitchFamily="34" charset="0"/>
              </a:rPr>
              <a:t>BEST suited SOLUTION </a:t>
            </a:r>
            <a:endParaRPr lang="en-IN" sz="3200" dirty="0" smtClean="0">
              <a:solidFill>
                <a:srgbClr val="FF0000"/>
              </a:solidFill>
              <a:latin typeface="Century Gothic"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3940"/>
            <a:ext cx="8226720" cy="857610"/>
          </a:xfrm>
        </p:spPr>
        <p:txBody>
          <a:bodyPr>
            <a:noAutofit/>
          </a:bodyPr>
          <a:lstStyle/>
          <a:p>
            <a:r>
              <a:rPr lang="en-US" b="1" dirty="0" smtClean="0">
                <a:latin typeface="Century Gothic" pitchFamily="34" charset="0"/>
              </a:rPr>
              <a:t>Creative Insight </a:t>
            </a:r>
            <a:endParaRPr lang="en-IN" b="1" dirty="0">
              <a:latin typeface="Century Gothic" pitchFamily="34" charset="0"/>
            </a:endParaRPr>
          </a:p>
        </p:txBody>
      </p:sp>
      <p:sp>
        <p:nvSpPr>
          <p:cNvPr id="3" name="Oval 2"/>
          <p:cNvSpPr/>
          <p:nvPr/>
        </p:nvSpPr>
        <p:spPr>
          <a:xfrm>
            <a:off x="3048000" y="1641859"/>
            <a:ext cx="1524000" cy="1524000"/>
          </a:xfrm>
          <a:prstGeom prst="ellipse">
            <a:avLst/>
          </a:prstGeom>
          <a:solidFill>
            <a:srgbClr val="FFC00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Oval 3"/>
          <p:cNvSpPr/>
          <p:nvPr/>
        </p:nvSpPr>
        <p:spPr>
          <a:xfrm>
            <a:off x="4153319" y="1657350"/>
            <a:ext cx="1524000" cy="1524000"/>
          </a:xfrm>
          <a:prstGeom prst="ellipse">
            <a:avLst/>
          </a:prstGeom>
          <a:solidFill>
            <a:srgbClr val="92D05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p:cNvSpPr/>
          <p:nvPr/>
        </p:nvSpPr>
        <p:spPr>
          <a:xfrm>
            <a:off x="3505200" y="2571750"/>
            <a:ext cx="1524000" cy="1524000"/>
          </a:xfrm>
          <a:prstGeom prst="ellipse">
            <a:avLst/>
          </a:prstGeom>
          <a:solidFill>
            <a:srgbClr val="00B0F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TextBox 5"/>
          <p:cNvSpPr txBox="1"/>
          <p:nvPr/>
        </p:nvSpPr>
        <p:spPr>
          <a:xfrm>
            <a:off x="3123932" y="2070324"/>
            <a:ext cx="1050288" cy="307777"/>
          </a:xfrm>
          <a:prstGeom prst="rect">
            <a:avLst/>
          </a:prstGeom>
          <a:noFill/>
        </p:spPr>
        <p:txBody>
          <a:bodyPr wrap="none" rtlCol="0">
            <a:spAutoFit/>
          </a:bodyPr>
          <a:lstStyle/>
          <a:p>
            <a:r>
              <a:rPr lang="en-US" sz="1400" dirty="0" smtClean="0"/>
              <a:t>CONSUMER</a:t>
            </a:r>
          </a:p>
        </p:txBody>
      </p:sp>
      <p:sp>
        <p:nvSpPr>
          <p:cNvPr id="7" name="TextBox 6"/>
          <p:cNvSpPr txBox="1"/>
          <p:nvPr/>
        </p:nvSpPr>
        <p:spPr>
          <a:xfrm>
            <a:off x="4495800" y="2114550"/>
            <a:ext cx="910827" cy="307777"/>
          </a:xfrm>
          <a:prstGeom prst="rect">
            <a:avLst/>
          </a:prstGeom>
          <a:noFill/>
        </p:spPr>
        <p:txBody>
          <a:bodyPr wrap="none" rtlCol="0">
            <a:spAutoFit/>
          </a:bodyPr>
          <a:lstStyle/>
          <a:p>
            <a:r>
              <a:rPr lang="en-US" sz="1400" dirty="0" smtClean="0"/>
              <a:t>CONTEXT </a:t>
            </a:r>
          </a:p>
        </p:txBody>
      </p:sp>
      <p:sp>
        <p:nvSpPr>
          <p:cNvPr id="8" name="TextBox 7"/>
          <p:cNvSpPr txBox="1"/>
          <p:nvPr/>
        </p:nvSpPr>
        <p:spPr>
          <a:xfrm>
            <a:off x="3810000" y="3181350"/>
            <a:ext cx="933269" cy="307777"/>
          </a:xfrm>
          <a:prstGeom prst="rect">
            <a:avLst/>
          </a:prstGeom>
          <a:noFill/>
        </p:spPr>
        <p:txBody>
          <a:bodyPr wrap="none" rtlCol="0">
            <a:spAutoFit/>
          </a:bodyPr>
          <a:lstStyle/>
          <a:p>
            <a:r>
              <a:rPr lang="en-US" sz="1400" dirty="0" smtClean="0"/>
              <a:t>CONTENT </a:t>
            </a:r>
          </a:p>
        </p:txBody>
      </p:sp>
      <p:sp>
        <p:nvSpPr>
          <p:cNvPr id="12" name="Rounded Rectangular Callout 11"/>
          <p:cNvSpPr/>
          <p:nvPr/>
        </p:nvSpPr>
        <p:spPr>
          <a:xfrm>
            <a:off x="1143000" y="1051610"/>
            <a:ext cx="1066800" cy="612648"/>
          </a:xfrm>
          <a:prstGeom prst="wedgeRoundRectCallout">
            <a:avLst>
              <a:gd name="adj1" fmla="val 128617"/>
              <a:gd name="adj2" fmla="val 106784"/>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 15 - 35</a:t>
            </a:r>
            <a:endParaRPr lang="en-IN" dirty="0"/>
          </a:p>
        </p:txBody>
      </p:sp>
      <p:sp>
        <p:nvSpPr>
          <p:cNvPr id="13" name="Rounded Rectangular Callout 12"/>
          <p:cNvSpPr/>
          <p:nvPr/>
        </p:nvSpPr>
        <p:spPr>
          <a:xfrm>
            <a:off x="6248400" y="1095781"/>
            <a:ext cx="1295400" cy="612648"/>
          </a:xfrm>
          <a:prstGeom prst="wedgeRoundRectCallout">
            <a:avLst>
              <a:gd name="adj1" fmla="val -97443"/>
              <a:gd name="adj2" fmla="val 1248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Hair fall problems </a:t>
            </a:r>
            <a:endParaRPr lang="en-IN" sz="1600" dirty="0"/>
          </a:p>
        </p:txBody>
      </p:sp>
      <p:sp>
        <p:nvSpPr>
          <p:cNvPr id="14" name="Rounded Rectangular Callout 13"/>
          <p:cNvSpPr/>
          <p:nvPr/>
        </p:nvSpPr>
        <p:spPr>
          <a:xfrm>
            <a:off x="5334000" y="3635502"/>
            <a:ext cx="1828800" cy="765048"/>
          </a:xfrm>
          <a:prstGeom prst="wedgeRoundRectCallout">
            <a:avLst>
              <a:gd name="adj1" fmla="val -92013"/>
              <a:gd name="adj2" fmla="val -11306"/>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 game that gives you a solution</a:t>
            </a:r>
            <a:endParaRPr lang="en-IN" sz="1600" dirty="0"/>
          </a:p>
        </p:txBody>
      </p:sp>
      <p:sp>
        <p:nvSpPr>
          <p:cNvPr id="17" name="TextBox 16"/>
          <p:cNvSpPr txBox="1"/>
          <p:nvPr/>
        </p:nvSpPr>
        <p:spPr>
          <a:xfrm>
            <a:off x="3695836" y="2567285"/>
            <a:ext cx="1180964" cy="461665"/>
          </a:xfrm>
          <a:prstGeom prst="rect">
            <a:avLst/>
          </a:prstGeom>
          <a:solidFill>
            <a:schemeClr val="bg1">
              <a:lumMod val="85000"/>
            </a:schemeClr>
          </a:solidFill>
        </p:spPr>
        <p:txBody>
          <a:bodyPr wrap="none" rtlCol="0">
            <a:spAutoFit/>
          </a:bodyPr>
          <a:lstStyle/>
          <a:p>
            <a:pPr algn="ctr"/>
            <a:r>
              <a:rPr lang="en-US" sz="1200" dirty="0" smtClean="0"/>
              <a:t>Break the Cycle </a:t>
            </a:r>
          </a:p>
          <a:p>
            <a:pPr algn="ctr"/>
            <a:r>
              <a:rPr lang="en-US" sz="1200" dirty="0" smtClean="0"/>
              <a:t>of Hair fall</a:t>
            </a:r>
            <a:endParaRPr lang="en-IN" sz="1200" dirty="0"/>
          </a:p>
        </p:txBody>
      </p:sp>
    </p:spTree>
    <p:extLst>
      <p:ext uri="{BB962C8B-B14F-4D97-AF65-F5344CB8AC3E}">
        <p14:creationId xmlns:p14="http://schemas.microsoft.com/office/powerpoint/2010/main" val="2399906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entury Gothic" pitchFamily="34" charset="0"/>
              </a:rPr>
              <a:t>Solution</a:t>
            </a:r>
            <a:endParaRPr lang="en-IN" b="1" dirty="0">
              <a:latin typeface="Century Gothic" pitchFamily="34" charset="0"/>
            </a:endParaRPr>
          </a:p>
        </p:txBody>
      </p:sp>
      <p:pic>
        <p:nvPicPr>
          <p:cNvPr id="3" name="Picture 2"/>
          <p:cNvPicPr>
            <a:picLocks noChangeAspect="1" noChangeArrowheads="1"/>
          </p:cNvPicPr>
          <p:nvPr/>
        </p:nvPicPr>
        <p:blipFill rotWithShape="1">
          <a:blip r:embed="rId2"/>
          <a:srcRect l="12645" t="16160" r="33665" b="9437"/>
          <a:stretch/>
        </p:blipFill>
        <p:spPr bwMode="auto">
          <a:xfrm>
            <a:off x="4572000" y="1190625"/>
            <a:ext cx="3912158" cy="304800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4" name="TextBox 3"/>
          <p:cNvSpPr txBox="1"/>
          <p:nvPr/>
        </p:nvSpPr>
        <p:spPr>
          <a:xfrm>
            <a:off x="358552" y="1657350"/>
            <a:ext cx="4061048" cy="1815882"/>
          </a:xfrm>
          <a:prstGeom prst="rect">
            <a:avLst/>
          </a:prstGeom>
          <a:noFill/>
        </p:spPr>
        <p:txBody>
          <a:bodyPr wrap="none" rtlCol="0">
            <a:spAutoFit/>
          </a:bodyPr>
          <a:lstStyle/>
          <a:p>
            <a:pPr algn="ctr"/>
            <a:r>
              <a:rPr lang="en-US" sz="2800" dirty="0" smtClean="0"/>
              <a:t>Break the Cycle of Hair Fall</a:t>
            </a:r>
          </a:p>
          <a:p>
            <a:pPr algn="ctr"/>
            <a:r>
              <a:rPr lang="en-US" sz="2800" dirty="0" smtClean="0"/>
              <a:t>Facebook Game </a:t>
            </a:r>
          </a:p>
          <a:p>
            <a:pPr algn="ctr"/>
            <a:r>
              <a:rPr lang="en-US" sz="2800" dirty="0" smtClean="0"/>
              <a:t>by </a:t>
            </a:r>
          </a:p>
          <a:p>
            <a:pPr algn="ctr"/>
            <a:r>
              <a:rPr lang="en-US" sz="2800" dirty="0" smtClean="0"/>
              <a:t>Pantene </a:t>
            </a:r>
            <a:endParaRPr lang="en-IN" sz="2800" dirty="0"/>
          </a:p>
        </p:txBody>
      </p:sp>
    </p:spTree>
    <p:extLst>
      <p:ext uri="{BB962C8B-B14F-4D97-AF65-F5344CB8AC3E}">
        <p14:creationId xmlns:p14="http://schemas.microsoft.com/office/powerpoint/2010/main" val="1502635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tx1">
                    <a:lumMod val="85000"/>
                    <a:lumOff val="15000"/>
                  </a:schemeClr>
                </a:solidFill>
                <a:latin typeface="Century Gothic" pitchFamily="34" charset="0"/>
              </a:rPr>
              <a:t>Campaign Concept- Break The Cycle</a:t>
            </a:r>
            <a:endParaRPr lang="en-US" sz="3200" b="1" dirty="0">
              <a:solidFill>
                <a:schemeClr val="tx1">
                  <a:lumMod val="85000"/>
                  <a:lumOff val="15000"/>
                </a:schemeClr>
              </a:solidFill>
              <a:latin typeface="Century Gothic" pitchFamily="34" charset="0"/>
            </a:endParaRPr>
          </a:p>
        </p:txBody>
      </p:sp>
      <p:sp>
        <p:nvSpPr>
          <p:cNvPr id="3" name="TextBox 2"/>
          <p:cNvSpPr txBox="1"/>
          <p:nvPr/>
        </p:nvSpPr>
        <p:spPr>
          <a:xfrm>
            <a:off x="685800" y="971550"/>
            <a:ext cx="7467600" cy="3662541"/>
          </a:xfrm>
          <a:prstGeom prst="rect">
            <a:avLst/>
          </a:prstGeom>
          <a:noFill/>
        </p:spPr>
        <p:txBody>
          <a:bodyPr wrap="square" rtlCol="0">
            <a:spAutoFit/>
          </a:bodyPr>
          <a:lstStyle/>
          <a:p>
            <a:pPr>
              <a:buFont typeface="Arial" pitchFamily="34" charset="0"/>
              <a:buChar char="•"/>
            </a:pPr>
            <a:r>
              <a:rPr lang="en-US" sz="1600" dirty="0" smtClean="0">
                <a:solidFill>
                  <a:schemeClr val="tx1">
                    <a:lumMod val="85000"/>
                    <a:lumOff val="15000"/>
                  </a:schemeClr>
                </a:solidFill>
                <a:latin typeface="Century Gothic" pitchFamily="34" charset="0"/>
              </a:rPr>
              <a:t>  The campaign was divided into 3 parts</a:t>
            </a:r>
          </a:p>
          <a:p>
            <a:pPr>
              <a:buFont typeface="Arial" pitchFamily="34" charset="0"/>
              <a:buChar char="•"/>
            </a:pPr>
            <a:endParaRPr lang="en-US" sz="1600" dirty="0" smtClean="0">
              <a:solidFill>
                <a:schemeClr val="tx1">
                  <a:lumMod val="85000"/>
                  <a:lumOff val="15000"/>
                </a:schemeClr>
              </a:solidFill>
              <a:latin typeface="Century Gothic" pitchFamily="34" charset="0"/>
            </a:endParaRPr>
          </a:p>
          <a:p>
            <a:pPr>
              <a:buFont typeface="Arial" pitchFamily="34" charset="0"/>
              <a:buChar char="•"/>
            </a:pPr>
            <a:r>
              <a:rPr lang="en-US" sz="1600" dirty="0" smtClean="0">
                <a:solidFill>
                  <a:schemeClr val="tx1">
                    <a:lumMod val="85000"/>
                    <a:lumOff val="15000"/>
                  </a:schemeClr>
                </a:solidFill>
                <a:latin typeface="Century Gothic" pitchFamily="34" charset="0"/>
              </a:rPr>
              <a:t> Every part had a situational level on the game which a consumer on </a:t>
            </a:r>
            <a:r>
              <a:rPr lang="en-US" sz="1600" dirty="0" err="1" smtClean="0">
                <a:solidFill>
                  <a:schemeClr val="tx1">
                    <a:lumMod val="85000"/>
                    <a:lumOff val="15000"/>
                  </a:schemeClr>
                </a:solidFill>
                <a:latin typeface="Century Gothic" pitchFamily="34" charset="0"/>
              </a:rPr>
              <a:t>Facebook</a:t>
            </a:r>
            <a:r>
              <a:rPr lang="en-US" sz="1600" dirty="0" smtClean="0">
                <a:solidFill>
                  <a:schemeClr val="tx1">
                    <a:lumMod val="85000"/>
                    <a:lumOff val="15000"/>
                  </a:schemeClr>
                </a:solidFill>
                <a:latin typeface="Century Gothic" pitchFamily="34" charset="0"/>
              </a:rPr>
              <a:t> has to go through</a:t>
            </a:r>
          </a:p>
          <a:p>
            <a:pPr>
              <a:buFont typeface="Arial" pitchFamily="34" charset="0"/>
              <a:buChar char="•"/>
            </a:pPr>
            <a:endParaRPr lang="en-US" sz="1600" dirty="0" smtClean="0">
              <a:solidFill>
                <a:schemeClr val="tx1">
                  <a:lumMod val="85000"/>
                  <a:lumOff val="15000"/>
                </a:schemeClr>
              </a:solidFill>
              <a:latin typeface="Century Gothic" pitchFamily="34" charset="0"/>
            </a:endParaRPr>
          </a:p>
          <a:p>
            <a:pPr>
              <a:buFont typeface="Arial" pitchFamily="34" charset="0"/>
              <a:buChar char="•"/>
            </a:pPr>
            <a:r>
              <a:rPr lang="en-US" sz="1600" dirty="0" smtClean="0">
                <a:solidFill>
                  <a:schemeClr val="tx1">
                    <a:lumMod val="85000"/>
                    <a:lumOff val="15000"/>
                  </a:schemeClr>
                </a:solidFill>
                <a:latin typeface="Century Gothic" pitchFamily="34" charset="0"/>
              </a:rPr>
              <a:t> The situational level is made up in a way which a consumer can relate to as her own daily </a:t>
            </a:r>
            <a:r>
              <a:rPr lang="en-US" sz="1600" dirty="0" smtClean="0">
                <a:solidFill>
                  <a:schemeClr val="tx1">
                    <a:lumMod val="85000"/>
                    <a:lumOff val="15000"/>
                  </a:schemeClr>
                </a:solidFill>
                <a:latin typeface="Century Gothic" pitchFamily="34" charset="0"/>
              </a:rPr>
              <a:t>life</a:t>
            </a:r>
          </a:p>
          <a:p>
            <a:endParaRPr lang="en-US" sz="1600" dirty="0" smtClean="0">
              <a:solidFill>
                <a:schemeClr val="tx1">
                  <a:lumMod val="85000"/>
                  <a:lumOff val="15000"/>
                </a:schemeClr>
              </a:solidFill>
              <a:latin typeface="Century Gothic" pitchFamily="34" charset="0"/>
            </a:endParaRPr>
          </a:p>
          <a:p>
            <a:pPr>
              <a:buFont typeface="Arial" pitchFamily="34" charset="0"/>
              <a:buChar char="•"/>
            </a:pPr>
            <a:r>
              <a:rPr lang="en-US" sz="1600" dirty="0">
                <a:solidFill>
                  <a:schemeClr val="tx1">
                    <a:lumMod val="85000"/>
                    <a:lumOff val="15000"/>
                  </a:schemeClr>
                </a:solidFill>
                <a:latin typeface="Century Gothic" pitchFamily="34" charset="0"/>
              </a:rPr>
              <a:t>Every time she passes these situations in a situation in that level her hair get damaged and look unhealthy</a:t>
            </a:r>
          </a:p>
          <a:p>
            <a:pPr>
              <a:buFont typeface="Arial" pitchFamily="34" charset="0"/>
              <a:buChar char="•"/>
            </a:pPr>
            <a:endParaRPr lang="en-US" sz="1600" dirty="0">
              <a:solidFill>
                <a:schemeClr val="tx1">
                  <a:lumMod val="85000"/>
                  <a:lumOff val="15000"/>
                </a:schemeClr>
              </a:solidFill>
              <a:latin typeface="Century Gothic" pitchFamily="34" charset="0"/>
            </a:endParaRPr>
          </a:p>
          <a:p>
            <a:pPr>
              <a:buFont typeface="Arial" pitchFamily="34" charset="0"/>
              <a:buChar char="•"/>
            </a:pPr>
            <a:r>
              <a:rPr lang="en-US" sz="1600" dirty="0">
                <a:solidFill>
                  <a:schemeClr val="tx1">
                    <a:lumMod val="85000"/>
                    <a:lumOff val="15000"/>
                  </a:schemeClr>
                </a:solidFill>
                <a:latin typeface="Century Gothic" pitchFamily="34" charset="0"/>
              </a:rPr>
              <a:t> By selecting and using the correct shampoo the girl can move to the next levels and finish the game to Win 50,000!</a:t>
            </a:r>
          </a:p>
          <a:p>
            <a:pPr>
              <a:buFont typeface="Arial" pitchFamily="34" charset="0"/>
              <a:buChar char="•"/>
            </a:pPr>
            <a:endParaRPr lang="en-US" sz="1600" dirty="0" smtClean="0">
              <a:solidFill>
                <a:schemeClr val="tx1">
                  <a:lumMod val="85000"/>
                  <a:lumOff val="15000"/>
                </a:schemeClr>
              </a:solidFill>
              <a:latin typeface="Century Gothic"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p:cNvSpPr txBox="1">
            <a:spLocks/>
          </p:cNvSpPr>
          <p:nvPr/>
        </p:nvSpPr>
        <p:spPr>
          <a:xfrm>
            <a:off x="304800" y="1200150"/>
            <a:ext cx="8382000" cy="3276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1600" dirty="0" smtClean="0">
              <a:solidFill>
                <a:schemeClr val="tx1"/>
              </a:solidFill>
            </a:endParaRPr>
          </a:p>
        </p:txBody>
      </p:sp>
      <p:graphicFrame>
        <p:nvGraphicFramePr>
          <p:cNvPr id="4" name="Diagram 3"/>
          <p:cNvGraphicFramePr/>
          <p:nvPr>
            <p:extLst>
              <p:ext uri="{D42A27DB-BD31-4B8C-83A1-F6EECF244321}">
                <p14:modId xmlns:p14="http://schemas.microsoft.com/office/powerpoint/2010/main" val="788038474"/>
              </p:ext>
            </p:extLst>
          </p:nvPr>
        </p:nvGraphicFramePr>
        <p:xfrm>
          <a:off x="1066800" y="57150"/>
          <a:ext cx="7086600"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28600" y="590550"/>
            <a:ext cx="1600200" cy="6858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152400" y="742950"/>
            <a:ext cx="1752600" cy="400110"/>
          </a:xfrm>
          <a:prstGeom prst="rect">
            <a:avLst/>
          </a:prstGeom>
          <a:noFill/>
        </p:spPr>
        <p:txBody>
          <a:bodyPr wrap="square" rtlCol="0">
            <a:spAutoFit/>
          </a:bodyPr>
          <a:lstStyle/>
          <a:p>
            <a:pPr algn="ctr"/>
            <a:r>
              <a:rPr lang="en-US" sz="2000" dirty="0" smtClean="0">
                <a:latin typeface="Century Gothic" pitchFamily="34" charset="0"/>
              </a:rPr>
              <a:t>Start Here </a:t>
            </a:r>
            <a:endParaRPr lang="en-US" sz="2000" dirty="0">
              <a:latin typeface="Century Gothic" pitchFamily="34" charset="0"/>
            </a:endParaRPr>
          </a:p>
        </p:txBody>
      </p:sp>
      <p:sp>
        <p:nvSpPr>
          <p:cNvPr id="9" name="Right Arrow 8"/>
          <p:cNvSpPr/>
          <p:nvPr/>
        </p:nvSpPr>
        <p:spPr>
          <a:xfrm>
            <a:off x="2057400" y="819150"/>
            <a:ext cx="685800" cy="304800"/>
          </a:xfrm>
          <a:prstGeom prst="rightArrow">
            <a:avLst/>
          </a:prstGeom>
          <a:solidFill>
            <a:schemeClr val="accent6">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276600" y="1962150"/>
            <a:ext cx="3352800" cy="646331"/>
          </a:xfrm>
          <a:prstGeom prst="rect">
            <a:avLst/>
          </a:prstGeom>
          <a:noFill/>
        </p:spPr>
        <p:txBody>
          <a:bodyPr wrap="square" rtlCol="0">
            <a:spAutoFit/>
          </a:bodyPr>
          <a:lstStyle/>
          <a:p>
            <a:r>
              <a:rPr lang="en-US" sz="3600" b="1" dirty="0" smtClean="0">
                <a:solidFill>
                  <a:schemeClr val="tx1">
                    <a:lumMod val="75000"/>
                    <a:lumOff val="25000"/>
                  </a:schemeClr>
                </a:solidFill>
                <a:latin typeface="Century Gothic" pitchFamily="34" charset="0"/>
              </a:rPr>
              <a:t>Game Flow</a:t>
            </a:r>
            <a:endParaRPr lang="en-US" sz="3600" b="1" dirty="0">
              <a:solidFill>
                <a:schemeClr val="tx1">
                  <a:lumMod val="75000"/>
                  <a:lumOff val="25000"/>
                </a:schemeClr>
              </a:solidFill>
              <a:latin typeface="Century Gothic" pitchFamily="34" charset="0"/>
            </a:endParaRPr>
          </a:p>
        </p:txBody>
      </p:sp>
    </p:spTree>
    <p:extLst>
      <p:ext uri="{BB962C8B-B14F-4D97-AF65-F5344CB8AC3E}">
        <p14:creationId xmlns:p14="http://schemas.microsoft.com/office/powerpoint/2010/main" val="3409256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Campaign Performance</a:t>
            </a:r>
            <a:endParaRPr lang="en-US" b="1" dirty="0"/>
          </a:p>
        </p:txBody>
      </p:sp>
      <p:sp>
        <p:nvSpPr>
          <p:cNvPr id="7" name="TextBox 6"/>
          <p:cNvSpPr txBox="1"/>
          <p:nvPr/>
        </p:nvSpPr>
        <p:spPr>
          <a:xfrm>
            <a:off x="762000" y="1276350"/>
            <a:ext cx="7010400" cy="3416320"/>
          </a:xfrm>
          <a:prstGeom prst="rect">
            <a:avLst/>
          </a:prstGeom>
          <a:noFill/>
        </p:spPr>
        <p:txBody>
          <a:bodyPr wrap="square" rtlCol="0">
            <a:spAutoFit/>
          </a:bodyPr>
          <a:lstStyle/>
          <a:p>
            <a:pPr algn="ctr">
              <a:buFont typeface="Arial"/>
              <a:buChar char="•"/>
            </a:pPr>
            <a:r>
              <a:rPr lang="en-US" sz="2400" dirty="0" smtClean="0">
                <a:solidFill>
                  <a:schemeClr val="tx1">
                    <a:lumMod val="85000"/>
                    <a:lumOff val="15000"/>
                  </a:schemeClr>
                </a:solidFill>
                <a:latin typeface="Century Gothic" pitchFamily="34" charset="0"/>
              </a:rPr>
              <a:t> More than 58% of the audience were non customers from the Target Audience between the age of 18-35 years</a:t>
            </a:r>
          </a:p>
          <a:p>
            <a:pPr algn="ctr">
              <a:buFont typeface="Arial"/>
              <a:buChar char="•"/>
            </a:pPr>
            <a:endParaRPr lang="en-US" sz="2400" dirty="0" smtClean="0">
              <a:solidFill>
                <a:schemeClr val="tx1">
                  <a:lumMod val="85000"/>
                  <a:lumOff val="15000"/>
                </a:schemeClr>
              </a:solidFill>
              <a:latin typeface="Century Gothic" pitchFamily="34" charset="0"/>
            </a:endParaRPr>
          </a:p>
          <a:p>
            <a:pPr algn="ctr">
              <a:buFont typeface="Arial"/>
              <a:buChar char="•"/>
            </a:pPr>
            <a:r>
              <a:rPr lang="en-US" sz="2400" dirty="0" smtClean="0">
                <a:solidFill>
                  <a:schemeClr val="tx1">
                    <a:lumMod val="85000"/>
                    <a:lumOff val="15000"/>
                  </a:schemeClr>
                </a:solidFill>
                <a:latin typeface="Century Gothic" pitchFamily="34" charset="0"/>
              </a:rPr>
              <a:t> The interactions on the Page increased by 92% from 12140  to 23409</a:t>
            </a:r>
          </a:p>
          <a:p>
            <a:pPr algn="ctr"/>
            <a:endParaRPr lang="en-US" sz="2400" dirty="0" smtClean="0">
              <a:solidFill>
                <a:schemeClr val="tx1">
                  <a:lumMod val="85000"/>
                  <a:lumOff val="15000"/>
                </a:schemeClr>
              </a:solidFill>
              <a:latin typeface="Century Gothic" pitchFamily="34" charset="0"/>
            </a:endParaRPr>
          </a:p>
          <a:p>
            <a:pPr algn="ctr">
              <a:buFont typeface="Arial"/>
              <a:buChar char="•"/>
            </a:pPr>
            <a:r>
              <a:rPr lang="en-US" sz="2400" dirty="0" smtClean="0">
                <a:solidFill>
                  <a:schemeClr val="tx1">
                    <a:lumMod val="85000"/>
                    <a:lumOff val="15000"/>
                  </a:schemeClr>
                </a:solidFill>
                <a:latin typeface="Century Gothic" pitchFamily="34" charset="0"/>
              </a:rPr>
              <a:t> Organic growth of around 40,000 Fans on the Page via the campaign</a:t>
            </a:r>
          </a:p>
        </p:txBody>
      </p:sp>
    </p:spTree>
    <p:extLst>
      <p:ext uri="{BB962C8B-B14F-4D97-AF65-F5344CB8AC3E}">
        <p14:creationId xmlns:p14="http://schemas.microsoft.com/office/powerpoint/2010/main" val="3308656702"/>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831</Words>
  <Application>Microsoft Office PowerPoint</Application>
  <PresentationFormat>On-screen Show (16:9)</PresentationFormat>
  <Paragraphs>123</Paragraphs>
  <Slides>28</Slides>
  <Notes>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Kantoorthema</vt:lpstr>
      <vt:lpstr>Break The Cycle  Campaign Study &amp; Analysis</vt:lpstr>
      <vt:lpstr>Campaign Name: Break The Cycle  Target Audience: Female 15-35  Category: FMCG (Shampoo)  Platform: Facebook  Duration: 1st August to 1st November   </vt:lpstr>
      <vt:lpstr>Campaign    Objective</vt:lpstr>
      <vt:lpstr>The Challenge  It was important that the game application was  FUN  and not sales oriented.  As part of the game the women had to realise the  ROOT CAUSE  of their hair problems and think of Pantene as the  BEST suited SOLUTION </vt:lpstr>
      <vt:lpstr>Creative Insight </vt:lpstr>
      <vt:lpstr>Solution</vt:lpstr>
      <vt:lpstr>Campaign Concept- Break The Cycle</vt:lpstr>
      <vt:lpstr>PowerPoint Presentation</vt:lpstr>
      <vt:lpstr>Campaign Performance</vt:lpstr>
      <vt:lpstr>Leader board</vt:lpstr>
      <vt:lpstr>Level 1</vt:lpstr>
      <vt:lpstr>PowerPoint Presentation</vt:lpstr>
      <vt:lpstr>PowerPoint Presentation</vt:lpstr>
      <vt:lpstr>PowerPoint Presentation</vt:lpstr>
      <vt:lpstr>PowerPoint Presentation</vt:lpstr>
      <vt:lpstr>Level 2 </vt:lpstr>
      <vt:lpstr>PowerPoint Presentation</vt:lpstr>
      <vt:lpstr>PowerPoint Presentation</vt:lpstr>
      <vt:lpstr>PowerPoint Presentation</vt:lpstr>
      <vt:lpstr>PowerPoint Presentation</vt:lpstr>
      <vt:lpstr>Level 3</vt:lpstr>
      <vt:lpstr>Instructions page </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2012-02-08T13:52:11Z</dcterms:created>
  <dcterms:modified xsi:type="dcterms:W3CDTF">2012-02-16T12:09:56Z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1043</vt:i4>
  </property>
  <property fmtid="{D5CDD505-2E9C-101B-9397-08002B2CF9AE}" pid="3" name="_Version">
    <vt:lpwstr>12.0.4518</vt:lpwstr>
  </property>
</Properties>
</file>